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6a8a04981_1_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126a8a04981_1_6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ba8059dd5_0_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11ba8059dd5_0_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1ba8059dd5_0_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11ba8059dd5_0_5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1ba8059dd5_0_10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1ba8059dd5_0_10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22" Type="http://schemas.openxmlformats.org/officeDocument/2006/relationships/image" Target="../media/image25.png"/><Relationship Id="rId21" Type="http://schemas.openxmlformats.org/officeDocument/2006/relationships/image" Target="../media/image21.png"/><Relationship Id="rId24" Type="http://schemas.openxmlformats.org/officeDocument/2006/relationships/image" Target="../media/image26.png"/><Relationship Id="rId23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26" Type="http://schemas.openxmlformats.org/officeDocument/2006/relationships/image" Target="../media/image29.png"/><Relationship Id="rId25" Type="http://schemas.openxmlformats.org/officeDocument/2006/relationships/image" Target="../media/image24.png"/><Relationship Id="rId28" Type="http://schemas.openxmlformats.org/officeDocument/2006/relationships/image" Target="../media/image33.png"/><Relationship Id="rId27" Type="http://schemas.openxmlformats.org/officeDocument/2006/relationships/image" Target="../media/image3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29" Type="http://schemas.openxmlformats.org/officeDocument/2006/relationships/image" Target="../media/image36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Relationship Id="rId31" Type="http://schemas.openxmlformats.org/officeDocument/2006/relationships/image" Target="../media/image35.png"/><Relationship Id="rId30" Type="http://schemas.openxmlformats.org/officeDocument/2006/relationships/image" Target="../media/image34.png"/><Relationship Id="rId11" Type="http://schemas.openxmlformats.org/officeDocument/2006/relationships/image" Target="../media/image9.png"/><Relationship Id="rId33" Type="http://schemas.openxmlformats.org/officeDocument/2006/relationships/image" Target="../media/image40.png"/><Relationship Id="rId10" Type="http://schemas.openxmlformats.org/officeDocument/2006/relationships/image" Target="../media/image19.png"/><Relationship Id="rId32" Type="http://schemas.openxmlformats.org/officeDocument/2006/relationships/image" Target="../media/image62.png"/><Relationship Id="rId13" Type="http://schemas.openxmlformats.org/officeDocument/2006/relationships/image" Target="../media/image16.png"/><Relationship Id="rId12" Type="http://schemas.openxmlformats.org/officeDocument/2006/relationships/image" Target="../media/image1.png"/><Relationship Id="rId34" Type="http://schemas.openxmlformats.org/officeDocument/2006/relationships/image" Target="../media/image39.png"/><Relationship Id="rId15" Type="http://schemas.openxmlformats.org/officeDocument/2006/relationships/image" Target="../media/image27.png"/><Relationship Id="rId14" Type="http://schemas.openxmlformats.org/officeDocument/2006/relationships/image" Target="../media/image2.png"/><Relationship Id="rId17" Type="http://schemas.openxmlformats.org/officeDocument/2006/relationships/image" Target="../media/image22.png"/><Relationship Id="rId16" Type="http://schemas.openxmlformats.org/officeDocument/2006/relationships/image" Target="../media/image31.png"/><Relationship Id="rId19" Type="http://schemas.openxmlformats.org/officeDocument/2006/relationships/image" Target="../media/image30.png"/><Relationship Id="rId18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22" Type="http://schemas.openxmlformats.org/officeDocument/2006/relationships/image" Target="../media/image302.png"/><Relationship Id="rId21" Type="http://schemas.openxmlformats.org/officeDocument/2006/relationships/image" Target="../media/image66.png"/><Relationship Id="rId24" Type="http://schemas.openxmlformats.org/officeDocument/2006/relationships/image" Target="../media/image310.png"/><Relationship Id="rId23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396.png"/><Relationship Id="rId26" Type="http://schemas.openxmlformats.org/officeDocument/2006/relationships/image" Target="../media/image35.png"/><Relationship Id="rId25" Type="http://schemas.openxmlformats.org/officeDocument/2006/relationships/image" Target="../media/image317.png"/><Relationship Id="rId28" Type="http://schemas.openxmlformats.org/officeDocument/2006/relationships/hyperlink" Target="http://naver.me/5U1stL62" TargetMode="External"/><Relationship Id="rId27" Type="http://schemas.openxmlformats.org/officeDocument/2006/relationships/image" Target="../media/image79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11" Type="http://schemas.openxmlformats.org/officeDocument/2006/relationships/image" Target="../media/image260.png"/><Relationship Id="rId10" Type="http://schemas.openxmlformats.org/officeDocument/2006/relationships/image" Target="../media/image294.png"/><Relationship Id="rId13" Type="http://schemas.openxmlformats.org/officeDocument/2006/relationships/image" Target="../media/image52.png"/><Relationship Id="rId12" Type="http://schemas.openxmlformats.org/officeDocument/2006/relationships/image" Target="../media/image58.png"/><Relationship Id="rId15" Type="http://schemas.openxmlformats.org/officeDocument/2006/relationships/image" Target="../media/image203.png"/><Relationship Id="rId14" Type="http://schemas.openxmlformats.org/officeDocument/2006/relationships/image" Target="../media/image303.png"/><Relationship Id="rId17" Type="http://schemas.openxmlformats.org/officeDocument/2006/relationships/image" Target="../media/image312.png"/><Relationship Id="rId16" Type="http://schemas.openxmlformats.org/officeDocument/2006/relationships/image" Target="../media/image314.png"/><Relationship Id="rId19" Type="http://schemas.openxmlformats.org/officeDocument/2006/relationships/image" Target="../media/image301.png"/><Relationship Id="rId18" Type="http://schemas.openxmlformats.org/officeDocument/2006/relationships/image" Target="../media/image63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22" Type="http://schemas.openxmlformats.org/officeDocument/2006/relationships/image" Target="../media/image302.png"/><Relationship Id="rId21" Type="http://schemas.openxmlformats.org/officeDocument/2006/relationships/image" Target="../media/image66.png"/><Relationship Id="rId24" Type="http://schemas.openxmlformats.org/officeDocument/2006/relationships/image" Target="../media/image216.png"/><Relationship Id="rId23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268.png"/><Relationship Id="rId26" Type="http://schemas.openxmlformats.org/officeDocument/2006/relationships/image" Target="../media/image339.png"/><Relationship Id="rId25" Type="http://schemas.openxmlformats.org/officeDocument/2006/relationships/image" Target="../media/image340.png"/><Relationship Id="rId28" Type="http://schemas.openxmlformats.org/officeDocument/2006/relationships/hyperlink" Target="http://naver.me/xcKJJViG" TargetMode="External"/><Relationship Id="rId27" Type="http://schemas.openxmlformats.org/officeDocument/2006/relationships/image" Target="../media/image79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11" Type="http://schemas.openxmlformats.org/officeDocument/2006/relationships/image" Target="../media/image260.png"/><Relationship Id="rId10" Type="http://schemas.openxmlformats.org/officeDocument/2006/relationships/image" Target="../media/image175.png"/><Relationship Id="rId13" Type="http://schemas.openxmlformats.org/officeDocument/2006/relationships/image" Target="../media/image52.png"/><Relationship Id="rId12" Type="http://schemas.openxmlformats.org/officeDocument/2006/relationships/image" Target="../media/image58.png"/><Relationship Id="rId15" Type="http://schemas.openxmlformats.org/officeDocument/2006/relationships/image" Target="../media/image355.png"/><Relationship Id="rId14" Type="http://schemas.openxmlformats.org/officeDocument/2006/relationships/image" Target="../media/image331.png"/><Relationship Id="rId17" Type="http://schemas.openxmlformats.org/officeDocument/2006/relationships/image" Target="../media/image312.png"/><Relationship Id="rId16" Type="http://schemas.openxmlformats.org/officeDocument/2006/relationships/image" Target="../media/image337.png"/><Relationship Id="rId19" Type="http://schemas.openxmlformats.org/officeDocument/2006/relationships/image" Target="../media/image335.png"/><Relationship Id="rId18" Type="http://schemas.openxmlformats.org/officeDocument/2006/relationships/image" Target="../media/image63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7.png"/><Relationship Id="rId22" Type="http://schemas.openxmlformats.org/officeDocument/2006/relationships/image" Target="../media/image66.png"/><Relationship Id="rId21" Type="http://schemas.openxmlformats.org/officeDocument/2006/relationships/image" Target="../media/image45.png"/><Relationship Id="rId24" Type="http://schemas.openxmlformats.org/officeDocument/2006/relationships/image" Target="../media/image216.png"/><Relationship Id="rId23" Type="http://schemas.openxmlformats.org/officeDocument/2006/relationships/image" Target="../media/image3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268.png"/><Relationship Id="rId26" Type="http://schemas.openxmlformats.org/officeDocument/2006/relationships/image" Target="../media/image339.png"/><Relationship Id="rId25" Type="http://schemas.openxmlformats.org/officeDocument/2006/relationships/image" Target="../media/image371.png"/><Relationship Id="rId28" Type="http://schemas.openxmlformats.org/officeDocument/2006/relationships/hyperlink" Target="http://naver.me/GPrFR50C" TargetMode="External"/><Relationship Id="rId27" Type="http://schemas.openxmlformats.org/officeDocument/2006/relationships/image" Target="../media/image79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11" Type="http://schemas.openxmlformats.org/officeDocument/2006/relationships/image" Target="../media/image364.png"/><Relationship Id="rId10" Type="http://schemas.openxmlformats.org/officeDocument/2006/relationships/image" Target="../media/image175.png"/><Relationship Id="rId13" Type="http://schemas.openxmlformats.org/officeDocument/2006/relationships/image" Target="../media/image58.png"/><Relationship Id="rId12" Type="http://schemas.openxmlformats.org/officeDocument/2006/relationships/image" Target="../media/image260.png"/><Relationship Id="rId15" Type="http://schemas.openxmlformats.org/officeDocument/2006/relationships/image" Target="../media/image359.png"/><Relationship Id="rId14" Type="http://schemas.openxmlformats.org/officeDocument/2006/relationships/image" Target="../media/image52.png"/><Relationship Id="rId17" Type="http://schemas.openxmlformats.org/officeDocument/2006/relationships/image" Target="../media/image312.png"/><Relationship Id="rId16" Type="http://schemas.openxmlformats.org/officeDocument/2006/relationships/image" Target="../media/image360.png"/><Relationship Id="rId19" Type="http://schemas.openxmlformats.org/officeDocument/2006/relationships/image" Target="../media/image363.png"/><Relationship Id="rId18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22" Type="http://schemas.openxmlformats.org/officeDocument/2006/relationships/image" Target="../media/image216.png"/><Relationship Id="rId21" Type="http://schemas.openxmlformats.org/officeDocument/2006/relationships/image" Target="../media/image66.png"/><Relationship Id="rId24" Type="http://schemas.openxmlformats.org/officeDocument/2006/relationships/hyperlink" Target="http://naver.me/59jNibep" TargetMode="External"/><Relationship Id="rId23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253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11" Type="http://schemas.openxmlformats.org/officeDocument/2006/relationships/image" Target="../media/image260.png"/><Relationship Id="rId10" Type="http://schemas.openxmlformats.org/officeDocument/2006/relationships/image" Target="../media/image146.png"/><Relationship Id="rId13" Type="http://schemas.openxmlformats.org/officeDocument/2006/relationships/image" Target="../media/image52.png"/><Relationship Id="rId12" Type="http://schemas.openxmlformats.org/officeDocument/2006/relationships/image" Target="../media/image58.png"/><Relationship Id="rId15" Type="http://schemas.openxmlformats.org/officeDocument/2006/relationships/image" Target="../media/image397.png"/><Relationship Id="rId14" Type="http://schemas.openxmlformats.org/officeDocument/2006/relationships/image" Target="../media/image392.png"/><Relationship Id="rId17" Type="http://schemas.openxmlformats.org/officeDocument/2006/relationships/image" Target="../media/image270.png"/><Relationship Id="rId16" Type="http://schemas.openxmlformats.org/officeDocument/2006/relationships/image" Target="../media/image393.png"/><Relationship Id="rId19" Type="http://schemas.openxmlformats.org/officeDocument/2006/relationships/image" Target="../media/image395.png"/><Relationship Id="rId18" Type="http://schemas.openxmlformats.org/officeDocument/2006/relationships/image" Target="../media/image63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66.png"/><Relationship Id="rId22" Type="http://schemas.openxmlformats.org/officeDocument/2006/relationships/image" Target="../media/image216.png"/><Relationship Id="rId21" Type="http://schemas.openxmlformats.org/officeDocument/2006/relationships/image" Target="../media/image426.png"/><Relationship Id="rId24" Type="http://schemas.openxmlformats.org/officeDocument/2006/relationships/image" Target="../media/image429.png"/><Relationship Id="rId23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253.png"/><Relationship Id="rId26" Type="http://schemas.openxmlformats.org/officeDocument/2006/relationships/image" Target="../media/image35.png"/><Relationship Id="rId25" Type="http://schemas.openxmlformats.org/officeDocument/2006/relationships/image" Target="../media/image428.png"/><Relationship Id="rId28" Type="http://schemas.openxmlformats.org/officeDocument/2006/relationships/hyperlink" Target="http://naver.me/FOv9HzAj" TargetMode="External"/><Relationship Id="rId27" Type="http://schemas.openxmlformats.org/officeDocument/2006/relationships/image" Target="../media/image79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29" Type="http://schemas.openxmlformats.org/officeDocument/2006/relationships/image" Target="../media/image430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11" Type="http://schemas.openxmlformats.org/officeDocument/2006/relationships/image" Target="../media/image260.png"/><Relationship Id="rId10" Type="http://schemas.openxmlformats.org/officeDocument/2006/relationships/image" Target="../media/image146.png"/><Relationship Id="rId13" Type="http://schemas.openxmlformats.org/officeDocument/2006/relationships/image" Target="../media/image52.png"/><Relationship Id="rId12" Type="http://schemas.openxmlformats.org/officeDocument/2006/relationships/image" Target="../media/image58.png"/><Relationship Id="rId15" Type="http://schemas.openxmlformats.org/officeDocument/2006/relationships/image" Target="../media/image397.png"/><Relationship Id="rId14" Type="http://schemas.openxmlformats.org/officeDocument/2006/relationships/image" Target="../media/image392.png"/><Relationship Id="rId17" Type="http://schemas.openxmlformats.org/officeDocument/2006/relationships/image" Target="../media/image63.png"/><Relationship Id="rId16" Type="http://schemas.openxmlformats.org/officeDocument/2006/relationships/image" Target="../media/image270.png"/><Relationship Id="rId19" Type="http://schemas.openxmlformats.org/officeDocument/2006/relationships/image" Target="../media/image45.png"/><Relationship Id="rId18" Type="http://schemas.openxmlformats.org/officeDocument/2006/relationships/image" Target="../media/image420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6.png"/><Relationship Id="rId22" Type="http://schemas.openxmlformats.org/officeDocument/2006/relationships/image" Target="../media/image79.png"/><Relationship Id="rId21" Type="http://schemas.openxmlformats.org/officeDocument/2006/relationships/image" Target="../media/image429.png"/><Relationship Id="rId24" Type="http://schemas.openxmlformats.org/officeDocument/2006/relationships/image" Target="../media/image433.png"/><Relationship Id="rId23" Type="http://schemas.openxmlformats.org/officeDocument/2006/relationships/hyperlink" Target="http://naver.me/F2vLVZuc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253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11" Type="http://schemas.openxmlformats.org/officeDocument/2006/relationships/image" Target="../media/image260.png"/><Relationship Id="rId10" Type="http://schemas.openxmlformats.org/officeDocument/2006/relationships/image" Target="../media/image146.png"/><Relationship Id="rId13" Type="http://schemas.openxmlformats.org/officeDocument/2006/relationships/image" Target="../media/image52.png"/><Relationship Id="rId12" Type="http://schemas.openxmlformats.org/officeDocument/2006/relationships/image" Target="../media/image58.png"/><Relationship Id="rId15" Type="http://schemas.openxmlformats.org/officeDocument/2006/relationships/image" Target="../media/image397.png"/><Relationship Id="rId14" Type="http://schemas.openxmlformats.org/officeDocument/2006/relationships/image" Target="../media/image392.png"/><Relationship Id="rId17" Type="http://schemas.openxmlformats.org/officeDocument/2006/relationships/image" Target="../media/image63.png"/><Relationship Id="rId16" Type="http://schemas.openxmlformats.org/officeDocument/2006/relationships/image" Target="../media/image270.png"/><Relationship Id="rId19" Type="http://schemas.openxmlformats.org/officeDocument/2006/relationships/image" Target="../media/image66.png"/><Relationship Id="rId18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6.png"/><Relationship Id="rId22" Type="http://schemas.openxmlformats.org/officeDocument/2006/relationships/image" Target="../media/image79.png"/><Relationship Id="rId21" Type="http://schemas.openxmlformats.org/officeDocument/2006/relationships/image" Target="../media/image429.png"/><Relationship Id="rId24" Type="http://schemas.openxmlformats.org/officeDocument/2006/relationships/image" Target="../media/image433.png"/><Relationship Id="rId23" Type="http://schemas.openxmlformats.org/officeDocument/2006/relationships/hyperlink" Target="http://naver.me/F2vLVZuc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253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11" Type="http://schemas.openxmlformats.org/officeDocument/2006/relationships/image" Target="../media/image260.png"/><Relationship Id="rId10" Type="http://schemas.openxmlformats.org/officeDocument/2006/relationships/image" Target="../media/image146.png"/><Relationship Id="rId13" Type="http://schemas.openxmlformats.org/officeDocument/2006/relationships/image" Target="../media/image52.png"/><Relationship Id="rId12" Type="http://schemas.openxmlformats.org/officeDocument/2006/relationships/image" Target="../media/image58.png"/><Relationship Id="rId15" Type="http://schemas.openxmlformats.org/officeDocument/2006/relationships/image" Target="../media/image397.png"/><Relationship Id="rId14" Type="http://schemas.openxmlformats.org/officeDocument/2006/relationships/image" Target="../media/image392.png"/><Relationship Id="rId17" Type="http://schemas.openxmlformats.org/officeDocument/2006/relationships/image" Target="../media/image63.png"/><Relationship Id="rId16" Type="http://schemas.openxmlformats.org/officeDocument/2006/relationships/image" Target="../media/image270.png"/><Relationship Id="rId19" Type="http://schemas.openxmlformats.org/officeDocument/2006/relationships/image" Target="../media/image66.png"/><Relationship Id="rId18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6.png"/><Relationship Id="rId22" Type="http://schemas.openxmlformats.org/officeDocument/2006/relationships/image" Target="../media/image79.png"/><Relationship Id="rId21" Type="http://schemas.openxmlformats.org/officeDocument/2006/relationships/image" Target="../media/image429.png"/><Relationship Id="rId24" Type="http://schemas.openxmlformats.org/officeDocument/2006/relationships/image" Target="../media/image435.png"/><Relationship Id="rId23" Type="http://schemas.openxmlformats.org/officeDocument/2006/relationships/hyperlink" Target="http://naver.me/GOufUkS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253.png"/><Relationship Id="rId26" Type="http://schemas.openxmlformats.org/officeDocument/2006/relationships/image" Target="../media/image35.png"/><Relationship Id="rId25" Type="http://schemas.openxmlformats.org/officeDocument/2006/relationships/image" Target="../media/image431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11" Type="http://schemas.openxmlformats.org/officeDocument/2006/relationships/image" Target="../media/image260.png"/><Relationship Id="rId10" Type="http://schemas.openxmlformats.org/officeDocument/2006/relationships/image" Target="../media/image146.png"/><Relationship Id="rId13" Type="http://schemas.openxmlformats.org/officeDocument/2006/relationships/image" Target="../media/image52.png"/><Relationship Id="rId12" Type="http://schemas.openxmlformats.org/officeDocument/2006/relationships/image" Target="../media/image58.png"/><Relationship Id="rId15" Type="http://schemas.openxmlformats.org/officeDocument/2006/relationships/image" Target="../media/image397.png"/><Relationship Id="rId14" Type="http://schemas.openxmlformats.org/officeDocument/2006/relationships/image" Target="../media/image392.png"/><Relationship Id="rId17" Type="http://schemas.openxmlformats.org/officeDocument/2006/relationships/image" Target="../media/image63.png"/><Relationship Id="rId16" Type="http://schemas.openxmlformats.org/officeDocument/2006/relationships/image" Target="../media/image270.png"/><Relationship Id="rId19" Type="http://schemas.openxmlformats.org/officeDocument/2006/relationships/image" Target="../media/image66.png"/><Relationship Id="rId18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6.png"/><Relationship Id="rId22" Type="http://schemas.openxmlformats.org/officeDocument/2006/relationships/image" Target="../media/image79.png"/><Relationship Id="rId21" Type="http://schemas.openxmlformats.org/officeDocument/2006/relationships/image" Target="../media/image429.png"/><Relationship Id="rId24" Type="http://schemas.openxmlformats.org/officeDocument/2006/relationships/image" Target="../media/image35.png"/><Relationship Id="rId23" Type="http://schemas.openxmlformats.org/officeDocument/2006/relationships/hyperlink" Target="http://naver.me/xcKJFYS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253.png"/><Relationship Id="rId26" Type="http://schemas.openxmlformats.org/officeDocument/2006/relationships/image" Target="../media/image436.png"/><Relationship Id="rId25" Type="http://schemas.openxmlformats.org/officeDocument/2006/relationships/image" Target="../media/image432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11" Type="http://schemas.openxmlformats.org/officeDocument/2006/relationships/image" Target="../media/image260.png"/><Relationship Id="rId10" Type="http://schemas.openxmlformats.org/officeDocument/2006/relationships/image" Target="../media/image146.png"/><Relationship Id="rId13" Type="http://schemas.openxmlformats.org/officeDocument/2006/relationships/image" Target="../media/image52.png"/><Relationship Id="rId12" Type="http://schemas.openxmlformats.org/officeDocument/2006/relationships/image" Target="../media/image58.png"/><Relationship Id="rId15" Type="http://schemas.openxmlformats.org/officeDocument/2006/relationships/image" Target="../media/image397.png"/><Relationship Id="rId14" Type="http://schemas.openxmlformats.org/officeDocument/2006/relationships/image" Target="../media/image392.png"/><Relationship Id="rId17" Type="http://schemas.openxmlformats.org/officeDocument/2006/relationships/image" Target="../media/image63.png"/><Relationship Id="rId16" Type="http://schemas.openxmlformats.org/officeDocument/2006/relationships/image" Target="../media/image270.png"/><Relationship Id="rId19" Type="http://schemas.openxmlformats.org/officeDocument/2006/relationships/image" Target="../media/image66.png"/><Relationship Id="rId18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78.png"/><Relationship Id="rId22" Type="http://schemas.openxmlformats.org/officeDocument/2006/relationships/image" Target="../media/image66.png"/><Relationship Id="rId21" Type="http://schemas.openxmlformats.org/officeDocument/2006/relationships/image" Target="../media/image61.png"/><Relationship Id="rId24" Type="http://schemas.openxmlformats.org/officeDocument/2006/relationships/image" Target="../media/image67.png"/><Relationship Id="rId23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26" Type="http://schemas.openxmlformats.org/officeDocument/2006/relationships/image" Target="../media/image79.png"/><Relationship Id="rId25" Type="http://schemas.openxmlformats.org/officeDocument/2006/relationships/image" Target="../media/image72.png"/><Relationship Id="rId27" Type="http://schemas.openxmlformats.org/officeDocument/2006/relationships/hyperlink" Target="http://naver.me/5oQiXdPl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Relationship Id="rId11" Type="http://schemas.openxmlformats.org/officeDocument/2006/relationships/image" Target="../media/image47.png"/><Relationship Id="rId10" Type="http://schemas.openxmlformats.org/officeDocument/2006/relationships/image" Target="../media/image165.png"/><Relationship Id="rId13" Type="http://schemas.openxmlformats.org/officeDocument/2006/relationships/image" Target="../media/image50.png"/><Relationship Id="rId12" Type="http://schemas.openxmlformats.org/officeDocument/2006/relationships/image" Target="../media/image45.png"/><Relationship Id="rId15" Type="http://schemas.openxmlformats.org/officeDocument/2006/relationships/image" Target="../media/image52.png"/><Relationship Id="rId14" Type="http://schemas.openxmlformats.org/officeDocument/2006/relationships/image" Target="../media/image58.png"/><Relationship Id="rId17" Type="http://schemas.openxmlformats.org/officeDocument/2006/relationships/image" Target="../media/image63.png"/><Relationship Id="rId16" Type="http://schemas.openxmlformats.org/officeDocument/2006/relationships/image" Target="../media/image56.png"/><Relationship Id="rId19" Type="http://schemas.openxmlformats.org/officeDocument/2006/relationships/image" Target="../media/image60.png"/><Relationship Id="rId18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3.png"/><Relationship Id="rId22" Type="http://schemas.openxmlformats.org/officeDocument/2006/relationships/image" Target="../media/image45.png"/><Relationship Id="rId21" Type="http://schemas.openxmlformats.org/officeDocument/2006/relationships/image" Target="../media/image128.png"/><Relationship Id="rId24" Type="http://schemas.openxmlformats.org/officeDocument/2006/relationships/image" Target="../media/image95.png"/><Relationship Id="rId23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Relationship Id="rId4" Type="http://schemas.openxmlformats.org/officeDocument/2006/relationships/image" Target="../media/image68.png"/><Relationship Id="rId9" Type="http://schemas.openxmlformats.org/officeDocument/2006/relationships/image" Target="../media/image51.png"/><Relationship Id="rId26" Type="http://schemas.openxmlformats.org/officeDocument/2006/relationships/image" Target="../media/image103.png"/><Relationship Id="rId25" Type="http://schemas.openxmlformats.org/officeDocument/2006/relationships/image" Target="../media/image96.png"/><Relationship Id="rId27" Type="http://schemas.openxmlformats.org/officeDocument/2006/relationships/hyperlink" Target="http://naver.me/xyUjUVYK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Relationship Id="rId11" Type="http://schemas.openxmlformats.org/officeDocument/2006/relationships/image" Target="../media/image91.png"/><Relationship Id="rId10" Type="http://schemas.openxmlformats.org/officeDocument/2006/relationships/image" Target="../media/image199.png"/><Relationship Id="rId13" Type="http://schemas.openxmlformats.org/officeDocument/2006/relationships/image" Target="../media/image83.png"/><Relationship Id="rId12" Type="http://schemas.openxmlformats.org/officeDocument/2006/relationships/image" Target="../media/image79.png"/><Relationship Id="rId15" Type="http://schemas.openxmlformats.org/officeDocument/2006/relationships/image" Target="../media/image52.png"/><Relationship Id="rId14" Type="http://schemas.openxmlformats.org/officeDocument/2006/relationships/image" Target="../media/image58.png"/><Relationship Id="rId17" Type="http://schemas.openxmlformats.org/officeDocument/2006/relationships/image" Target="../media/image94.png"/><Relationship Id="rId16" Type="http://schemas.openxmlformats.org/officeDocument/2006/relationships/image" Target="../media/image90.png"/><Relationship Id="rId19" Type="http://schemas.openxmlformats.org/officeDocument/2006/relationships/image" Target="../media/image93.png"/><Relationship Id="rId18" Type="http://schemas.openxmlformats.org/officeDocument/2006/relationships/image" Target="../media/image97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9.png"/><Relationship Id="rId22" Type="http://schemas.openxmlformats.org/officeDocument/2006/relationships/image" Target="../media/image66.png"/><Relationship Id="rId21" Type="http://schemas.openxmlformats.org/officeDocument/2006/relationships/image" Target="../media/image45.png"/><Relationship Id="rId24" Type="http://schemas.openxmlformats.org/officeDocument/2006/relationships/image" Target="../media/image131.png"/><Relationship Id="rId23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26" Type="http://schemas.openxmlformats.org/officeDocument/2006/relationships/image" Target="../media/image79.png"/><Relationship Id="rId25" Type="http://schemas.openxmlformats.org/officeDocument/2006/relationships/image" Target="../media/image142.png"/><Relationship Id="rId27" Type="http://schemas.openxmlformats.org/officeDocument/2006/relationships/hyperlink" Target="http://naver.me/xyUj45mx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Relationship Id="rId11" Type="http://schemas.openxmlformats.org/officeDocument/2006/relationships/image" Target="../media/image119.png"/><Relationship Id="rId10" Type="http://schemas.openxmlformats.org/officeDocument/2006/relationships/image" Target="../media/image218.png"/><Relationship Id="rId13" Type="http://schemas.openxmlformats.org/officeDocument/2006/relationships/image" Target="../media/image58.png"/><Relationship Id="rId12" Type="http://schemas.openxmlformats.org/officeDocument/2006/relationships/image" Target="../media/image83.png"/><Relationship Id="rId15" Type="http://schemas.openxmlformats.org/officeDocument/2006/relationships/image" Target="../media/image122.png"/><Relationship Id="rId14" Type="http://schemas.openxmlformats.org/officeDocument/2006/relationships/image" Target="../media/image52.png"/><Relationship Id="rId17" Type="http://schemas.openxmlformats.org/officeDocument/2006/relationships/image" Target="../media/image123.png"/><Relationship Id="rId16" Type="http://schemas.openxmlformats.org/officeDocument/2006/relationships/image" Target="../media/image117.png"/><Relationship Id="rId19" Type="http://schemas.openxmlformats.org/officeDocument/2006/relationships/image" Target="../media/image63.png"/><Relationship Id="rId18" Type="http://schemas.openxmlformats.org/officeDocument/2006/relationships/image" Target="../media/image9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1.png"/><Relationship Id="rId22" Type="http://schemas.openxmlformats.org/officeDocument/2006/relationships/image" Target="../media/image66.png"/><Relationship Id="rId21" Type="http://schemas.openxmlformats.org/officeDocument/2006/relationships/image" Target="../media/image45.png"/><Relationship Id="rId24" Type="http://schemas.openxmlformats.org/officeDocument/2006/relationships/image" Target="../media/image156.png"/><Relationship Id="rId23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26" Type="http://schemas.openxmlformats.org/officeDocument/2006/relationships/image" Target="../media/image79.png"/><Relationship Id="rId25" Type="http://schemas.openxmlformats.org/officeDocument/2006/relationships/image" Target="../media/image155.png"/><Relationship Id="rId27" Type="http://schemas.openxmlformats.org/officeDocument/2006/relationships/hyperlink" Target="http://naver.me/5U1GzWEf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Relationship Id="rId11" Type="http://schemas.openxmlformats.org/officeDocument/2006/relationships/image" Target="../media/image146.png"/><Relationship Id="rId10" Type="http://schemas.openxmlformats.org/officeDocument/2006/relationships/image" Target="../media/image253.png"/><Relationship Id="rId13" Type="http://schemas.openxmlformats.org/officeDocument/2006/relationships/image" Target="../media/image58.png"/><Relationship Id="rId12" Type="http://schemas.openxmlformats.org/officeDocument/2006/relationships/image" Target="../media/image83.png"/><Relationship Id="rId15" Type="http://schemas.openxmlformats.org/officeDocument/2006/relationships/image" Target="../media/image149.png"/><Relationship Id="rId14" Type="http://schemas.openxmlformats.org/officeDocument/2006/relationships/image" Target="../media/image52.png"/><Relationship Id="rId17" Type="http://schemas.openxmlformats.org/officeDocument/2006/relationships/image" Target="../media/image151.png"/><Relationship Id="rId16" Type="http://schemas.openxmlformats.org/officeDocument/2006/relationships/image" Target="../media/image154.png"/><Relationship Id="rId19" Type="http://schemas.openxmlformats.org/officeDocument/2006/relationships/image" Target="../media/image63.png"/><Relationship Id="rId18" Type="http://schemas.openxmlformats.org/officeDocument/2006/relationships/image" Target="../media/image93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8.png"/><Relationship Id="rId22" Type="http://schemas.openxmlformats.org/officeDocument/2006/relationships/image" Target="../media/image66.png"/><Relationship Id="rId21" Type="http://schemas.openxmlformats.org/officeDocument/2006/relationships/image" Target="../media/image45.png"/><Relationship Id="rId24" Type="http://schemas.openxmlformats.org/officeDocument/2006/relationships/image" Target="../media/image185.png"/><Relationship Id="rId23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160.png"/><Relationship Id="rId9" Type="http://schemas.openxmlformats.org/officeDocument/2006/relationships/image" Target="../media/image51.png"/><Relationship Id="rId26" Type="http://schemas.openxmlformats.org/officeDocument/2006/relationships/image" Target="../media/image79.png"/><Relationship Id="rId25" Type="http://schemas.openxmlformats.org/officeDocument/2006/relationships/image" Target="../media/image200.png"/><Relationship Id="rId27" Type="http://schemas.openxmlformats.org/officeDocument/2006/relationships/hyperlink" Target="http://naver.me/535GXwLD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Relationship Id="rId11" Type="http://schemas.openxmlformats.org/officeDocument/2006/relationships/image" Target="../media/image175.png"/><Relationship Id="rId10" Type="http://schemas.openxmlformats.org/officeDocument/2006/relationships/image" Target="../media/image268.png"/><Relationship Id="rId13" Type="http://schemas.openxmlformats.org/officeDocument/2006/relationships/image" Target="../media/image58.png"/><Relationship Id="rId12" Type="http://schemas.openxmlformats.org/officeDocument/2006/relationships/image" Target="../media/image83.png"/><Relationship Id="rId15" Type="http://schemas.openxmlformats.org/officeDocument/2006/relationships/image" Target="../media/image174.png"/><Relationship Id="rId14" Type="http://schemas.openxmlformats.org/officeDocument/2006/relationships/image" Target="../media/image52.png"/><Relationship Id="rId17" Type="http://schemas.openxmlformats.org/officeDocument/2006/relationships/image" Target="../media/image179.png"/><Relationship Id="rId16" Type="http://schemas.openxmlformats.org/officeDocument/2006/relationships/image" Target="../media/image177.png"/><Relationship Id="rId19" Type="http://schemas.openxmlformats.org/officeDocument/2006/relationships/image" Target="../media/image63.png"/><Relationship Id="rId18" Type="http://schemas.openxmlformats.org/officeDocument/2006/relationships/image" Target="../media/image93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22" Type="http://schemas.openxmlformats.org/officeDocument/2006/relationships/image" Target="../media/image213.png"/><Relationship Id="rId21" Type="http://schemas.openxmlformats.org/officeDocument/2006/relationships/image" Target="../media/image66.png"/><Relationship Id="rId24" Type="http://schemas.openxmlformats.org/officeDocument/2006/relationships/image" Target="../media/image217.png"/><Relationship Id="rId23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253.png"/><Relationship Id="rId26" Type="http://schemas.openxmlformats.org/officeDocument/2006/relationships/image" Target="../media/image79.png"/><Relationship Id="rId25" Type="http://schemas.openxmlformats.org/officeDocument/2006/relationships/image" Target="../media/image185.png"/><Relationship Id="rId27" Type="http://schemas.openxmlformats.org/officeDocument/2006/relationships/hyperlink" Target="http://naver.me/GWFx9B3r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11" Type="http://schemas.openxmlformats.org/officeDocument/2006/relationships/image" Target="../media/image83.png"/><Relationship Id="rId10" Type="http://schemas.openxmlformats.org/officeDocument/2006/relationships/image" Target="../media/image146.png"/><Relationship Id="rId13" Type="http://schemas.openxmlformats.org/officeDocument/2006/relationships/image" Target="../media/image52.png"/><Relationship Id="rId12" Type="http://schemas.openxmlformats.org/officeDocument/2006/relationships/image" Target="../media/image58.png"/><Relationship Id="rId15" Type="http://schemas.openxmlformats.org/officeDocument/2006/relationships/image" Target="../media/image203.png"/><Relationship Id="rId14" Type="http://schemas.openxmlformats.org/officeDocument/2006/relationships/image" Target="../media/image209.png"/><Relationship Id="rId17" Type="http://schemas.openxmlformats.org/officeDocument/2006/relationships/image" Target="../media/image93.png"/><Relationship Id="rId16" Type="http://schemas.openxmlformats.org/officeDocument/2006/relationships/image" Target="../media/image219.png"/><Relationship Id="rId19" Type="http://schemas.openxmlformats.org/officeDocument/2006/relationships/image" Target="../media/image214.png"/><Relationship Id="rId18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2.png"/><Relationship Id="rId22" Type="http://schemas.openxmlformats.org/officeDocument/2006/relationships/image" Target="../media/image66.png"/><Relationship Id="rId21" Type="http://schemas.openxmlformats.org/officeDocument/2006/relationships/image" Target="../media/image45.png"/><Relationship Id="rId24" Type="http://schemas.openxmlformats.org/officeDocument/2006/relationships/image" Target="../media/image243.png"/><Relationship Id="rId23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223.png"/><Relationship Id="rId9" Type="http://schemas.openxmlformats.org/officeDocument/2006/relationships/image" Target="../media/image51.png"/><Relationship Id="rId26" Type="http://schemas.openxmlformats.org/officeDocument/2006/relationships/image" Target="../media/image79.png"/><Relationship Id="rId25" Type="http://schemas.openxmlformats.org/officeDocument/2006/relationships/image" Target="../media/image255.png"/><Relationship Id="rId27" Type="http://schemas.openxmlformats.org/officeDocument/2006/relationships/hyperlink" Target="http://naver.me/xkx1NjTo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Relationship Id="rId11" Type="http://schemas.openxmlformats.org/officeDocument/2006/relationships/image" Target="../media/image232.png"/><Relationship Id="rId10" Type="http://schemas.openxmlformats.org/officeDocument/2006/relationships/image" Target="../media/image318.png"/><Relationship Id="rId13" Type="http://schemas.openxmlformats.org/officeDocument/2006/relationships/image" Target="../media/image58.png"/><Relationship Id="rId12" Type="http://schemas.openxmlformats.org/officeDocument/2006/relationships/image" Target="../media/image83.png"/><Relationship Id="rId15" Type="http://schemas.openxmlformats.org/officeDocument/2006/relationships/image" Target="../media/image242.png"/><Relationship Id="rId14" Type="http://schemas.openxmlformats.org/officeDocument/2006/relationships/image" Target="../media/image52.png"/><Relationship Id="rId17" Type="http://schemas.openxmlformats.org/officeDocument/2006/relationships/image" Target="../media/image246.png"/><Relationship Id="rId16" Type="http://schemas.openxmlformats.org/officeDocument/2006/relationships/image" Target="../media/image238.png"/><Relationship Id="rId19" Type="http://schemas.openxmlformats.org/officeDocument/2006/relationships/image" Target="../media/image63.png"/><Relationship Id="rId18" Type="http://schemas.openxmlformats.org/officeDocument/2006/relationships/image" Target="../media/image93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22" Type="http://schemas.openxmlformats.org/officeDocument/2006/relationships/image" Target="../media/image273.png"/><Relationship Id="rId21" Type="http://schemas.openxmlformats.org/officeDocument/2006/relationships/image" Target="../media/image66.png"/><Relationship Id="rId24" Type="http://schemas.openxmlformats.org/officeDocument/2006/relationships/image" Target="../media/image280.png"/><Relationship Id="rId23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336.png"/><Relationship Id="rId26" Type="http://schemas.openxmlformats.org/officeDocument/2006/relationships/image" Target="../media/image79.png"/><Relationship Id="rId25" Type="http://schemas.openxmlformats.org/officeDocument/2006/relationships/image" Target="../media/image185.png"/><Relationship Id="rId27" Type="http://schemas.openxmlformats.org/officeDocument/2006/relationships/hyperlink" Target="http://naver.me/F1IM6Xfz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11" Type="http://schemas.openxmlformats.org/officeDocument/2006/relationships/image" Target="../media/image260.png"/><Relationship Id="rId10" Type="http://schemas.openxmlformats.org/officeDocument/2006/relationships/image" Target="../media/image258.png"/><Relationship Id="rId13" Type="http://schemas.openxmlformats.org/officeDocument/2006/relationships/image" Target="../media/image52.png"/><Relationship Id="rId12" Type="http://schemas.openxmlformats.org/officeDocument/2006/relationships/image" Target="../media/image58.png"/><Relationship Id="rId15" Type="http://schemas.openxmlformats.org/officeDocument/2006/relationships/image" Target="../media/image278.png"/><Relationship Id="rId14" Type="http://schemas.openxmlformats.org/officeDocument/2006/relationships/image" Target="../media/image267.png"/><Relationship Id="rId17" Type="http://schemas.openxmlformats.org/officeDocument/2006/relationships/image" Target="../media/image270.png"/><Relationship Id="rId16" Type="http://schemas.openxmlformats.org/officeDocument/2006/relationships/image" Target="../media/image271.png"/><Relationship Id="rId19" Type="http://schemas.openxmlformats.org/officeDocument/2006/relationships/image" Target="../media/image281.png"/><Relationship Id="rId18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094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6134" y="7439827"/>
            <a:ext cx="1921899" cy="28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8569" y="7461596"/>
            <a:ext cx="1921899" cy="28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865" y="7439827"/>
            <a:ext cx="1921899" cy="28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0958" y="7439827"/>
            <a:ext cx="1921899" cy="28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4196" y="7439827"/>
            <a:ext cx="1921899" cy="28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2403" y="7439827"/>
            <a:ext cx="1921899" cy="28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6008" y="7439827"/>
            <a:ext cx="1921899" cy="28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6138" y="7439827"/>
            <a:ext cx="1921899" cy="28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3815" y="7416975"/>
            <a:ext cx="1921899" cy="28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8764" y="3094008"/>
            <a:ext cx="427428" cy="6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9714" y="3421383"/>
            <a:ext cx="326916" cy="4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0646" y="3748759"/>
            <a:ext cx="4985492" cy="226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85296" y="4637384"/>
            <a:ext cx="319039" cy="4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18574" y="4726582"/>
            <a:ext cx="340389" cy="51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16477" y="4073561"/>
            <a:ext cx="3079953" cy="543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18391" y="4632489"/>
            <a:ext cx="4386731" cy="133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16532" y="5008932"/>
            <a:ext cx="3272833" cy="5837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3"/>
          <p:cNvGrpSpPr/>
          <p:nvPr/>
        </p:nvGrpSpPr>
        <p:grpSpPr>
          <a:xfrm>
            <a:off x="12447366" y="1704676"/>
            <a:ext cx="7825965" cy="7390255"/>
            <a:chOff x="12447366" y="1704676"/>
            <a:chExt cx="7825965" cy="7390255"/>
          </a:xfrm>
        </p:grpSpPr>
        <p:grpSp>
          <p:nvGrpSpPr>
            <p:cNvPr id="102" name="Google Shape;102;p13"/>
            <p:cNvGrpSpPr/>
            <p:nvPr/>
          </p:nvGrpSpPr>
          <p:grpSpPr>
            <a:xfrm>
              <a:off x="12447366" y="1704676"/>
              <a:ext cx="7825965" cy="7390255"/>
              <a:chOff x="12447366" y="1704676"/>
              <a:chExt cx="7825965" cy="7390255"/>
            </a:xfrm>
          </p:grpSpPr>
          <p:pic>
            <p:nvPicPr>
              <p:cNvPr id="103" name="Google Shape;103;p1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12447366" y="1704676"/>
                <a:ext cx="7825965" cy="73902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1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4372732" y="3748759"/>
                <a:ext cx="3912983" cy="36951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" name="Google Shape;105;p13"/>
            <p:cNvGrpSpPr/>
            <p:nvPr/>
          </p:nvGrpSpPr>
          <p:grpSpPr>
            <a:xfrm>
              <a:off x="14396651" y="4480601"/>
              <a:ext cx="4241899" cy="3993397"/>
              <a:chOff x="14396651" y="4480601"/>
              <a:chExt cx="4241899" cy="3993397"/>
            </a:xfrm>
          </p:grpSpPr>
          <p:pic>
            <p:nvPicPr>
              <p:cNvPr id="106" name="Google Shape;106;p1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4396651" y="4480601"/>
                <a:ext cx="4241899" cy="39933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1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15326799" y="5348623"/>
                <a:ext cx="2120949" cy="19966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8" name="Google Shape;108;p1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123215" y="6179755"/>
              <a:ext cx="544330" cy="4715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" name="Google Shape;109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58299" y="790949"/>
            <a:ext cx="8961416" cy="353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283756" y="3742375"/>
            <a:ext cx="5730222" cy="9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43886"/>
            <a:ext cx="1921899" cy="284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030005" y="7866698"/>
            <a:ext cx="2920542" cy="183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821900" y="8183428"/>
            <a:ext cx="2901494" cy="134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6013" y="8183428"/>
            <a:ext cx="2994713" cy="134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539832" y="7975541"/>
            <a:ext cx="2930066" cy="187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-1190400" y="7927292"/>
            <a:ext cx="2546380" cy="187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111094" y="7906607"/>
            <a:ext cx="2920542" cy="1826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054335" y="7628326"/>
            <a:ext cx="2920542" cy="241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613737" y="7976794"/>
            <a:ext cx="2737563" cy="169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951904" y="8160575"/>
            <a:ext cx="2901494" cy="132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799581" y="7318852"/>
            <a:ext cx="2920542" cy="291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2371105" y="462661"/>
            <a:ext cx="2496490" cy="263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5737478" y="629067"/>
            <a:ext cx="1401119" cy="229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063150" y="-9"/>
            <a:ext cx="6171429" cy="178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16024" y="303559"/>
            <a:ext cx="1401125" cy="14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3987" y="3453919"/>
            <a:ext cx="340389" cy="51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41971" y="3425871"/>
            <a:ext cx="319039" cy="4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54112" y="462644"/>
            <a:ext cx="340389" cy="51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38121" y="477396"/>
            <a:ext cx="319039" cy="4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05474" y="980844"/>
            <a:ext cx="340389" cy="51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183962" y="2575794"/>
            <a:ext cx="340389" cy="51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08399" y="2109107"/>
            <a:ext cx="340389" cy="51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00834" y="2927596"/>
            <a:ext cx="319039" cy="4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37471" y="9"/>
            <a:ext cx="319039" cy="4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24975" y="4503450"/>
            <a:ext cx="4316425" cy="57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84375" y="4458215"/>
            <a:ext cx="3537147" cy="28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4974875" y="4903763"/>
            <a:ext cx="2901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우왓! 너무 기대가 되는데?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어떤 식당이 있는지 바로 보러 가자!!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22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480" name="Google Shape;480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22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485" name="Google Shape;48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22"/>
          <p:cNvGrpSpPr/>
          <p:nvPr/>
        </p:nvGrpSpPr>
        <p:grpSpPr>
          <a:xfrm>
            <a:off x="-6045606" y="-3567329"/>
            <a:ext cx="24536030" cy="14269315"/>
            <a:chOff x="-6045606" y="-3567329"/>
            <a:chExt cx="24536030" cy="14269315"/>
          </a:xfrm>
        </p:grpSpPr>
        <p:pic>
          <p:nvPicPr>
            <p:cNvPr id="490" name="Google Shape;490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-912249" y="-8700686"/>
              <a:ext cx="14269315" cy="24536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2655080" y="-2566679"/>
              <a:ext cx="7134657" cy="122680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2" name="Google Shape;492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64789" y="688753"/>
            <a:ext cx="1225793" cy="13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22"/>
          <p:cNvGrpSpPr/>
          <p:nvPr/>
        </p:nvGrpSpPr>
        <p:grpSpPr>
          <a:xfrm>
            <a:off x="13960813" y="5049788"/>
            <a:ext cx="5783045" cy="6535619"/>
            <a:chOff x="13960813" y="5049788"/>
            <a:chExt cx="5783045" cy="6535619"/>
          </a:xfrm>
        </p:grpSpPr>
        <p:pic>
          <p:nvPicPr>
            <p:cNvPr id="499" name="Google Shape;499;p2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960813" y="5049788"/>
              <a:ext cx="5783045" cy="6535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5394192" y="6771797"/>
              <a:ext cx="2891523" cy="32678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4980" y="375378"/>
            <a:ext cx="11503397" cy="6420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22"/>
          <p:cNvGrpSpPr/>
          <p:nvPr/>
        </p:nvGrpSpPr>
        <p:grpSpPr>
          <a:xfrm>
            <a:off x="12590188" y="95319"/>
            <a:ext cx="5259058" cy="1844267"/>
            <a:chOff x="12590188" y="95319"/>
            <a:chExt cx="5259058" cy="1844267"/>
          </a:xfrm>
        </p:grpSpPr>
        <p:pic>
          <p:nvPicPr>
            <p:cNvPr id="503" name="Google Shape;503;p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44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2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2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6" name="Google Shape;506;p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-1388501" y="7069070"/>
            <a:ext cx="5838367" cy="197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675979" y="1402927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400851" y="1490410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5147323" y="1522437"/>
            <a:ext cx="885044" cy="7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649808" y="2941983"/>
            <a:ext cx="5263219" cy="39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988333" y="3029467"/>
            <a:ext cx="4559410" cy="294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458214" y="2164480"/>
            <a:ext cx="3496203" cy="92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195700" y="483041"/>
            <a:ext cx="6171429" cy="178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872275" y="9048400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2"/>
          <p:cNvSpPr txBox="1"/>
          <p:nvPr/>
        </p:nvSpPr>
        <p:spPr>
          <a:xfrm>
            <a:off x="11872450" y="9137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516" name="Google Shape;516;p22"/>
          <p:cNvSpPr txBox="1"/>
          <p:nvPr/>
        </p:nvSpPr>
        <p:spPr>
          <a:xfrm>
            <a:off x="11135250" y="9432704"/>
            <a:ext cx="38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http://naver.me/5U1stL62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3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523" name="Google Shape;523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7" name="Google Shape;527;p23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528" name="Google Shape;528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2" name="Google Shape;532;p23"/>
          <p:cNvGrpSpPr/>
          <p:nvPr/>
        </p:nvGrpSpPr>
        <p:grpSpPr>
          <a:xfrm>
            <a:off x="-6115613" y="-3605729"/>
            <a:ext cx="24845957" cy="14269315"/>
            <a:chOff x="-6123088" y="-3567329"/>
            <a:chExt cx="24845957" cy="14269315"/>
          </a:xfrm>
        </p:grpSpPr>
        <p:pic>
          <p:nvPicPr>
            <p:cNvPr id="533" name="Google Shape;533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-834767" y="-8855650"/>
              <a:ext cx="14269315" cy="24845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2732562" y="-2644161"/>
              <a:ext cx="7134657" cy="124229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5" name="Google Shape;535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64789" y="688753"/>
            <a:ext cx="1225793" cy="13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23"/>
          <p:cNvGrpSpPr/>
          <p:nvPr/>
        </p:nvGrpSpPr>
        <p:grpSpPr>
          <a:xfrm>
            <a:off x="13842814" y="5318393"/>
            <a:ext cx="5475254" cy="6187774"/>
            <a:chOff x="13842814" y="5318393"/>
            <a:chExt cx="5475254" cy="6187774"/>
          </a:xfrm>
        </p:grpSpPr>
        <p:pic>
          <p:nvPicPr>
            <p:cNvPr id="542" name="Google Shape;542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842814" y="5318393"/>
              <a:ext cx="5475254" cy="618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5199905" y="6948751"/>
              <a:ext cx="2737627" cy="30938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4" name="Google Shape;544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4980" y="375377"/>
            <a:ext cx="11644781" cy="6307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23"/>
          <p:cNvGrpSpPr/>
          <p:nvPr/>
        </p:nvGrpSpPr>
        <p:grpSpPr>
          <a:xfrm>
            <a:off x="12590188" y="95319"/>
            <a:ext cx="5259058" cy="1844267"/>
            <a:chOff x="12590188" y="95319"/>
            <a:chExt cx="5259058" cy="1844267"/>
          </a:xfrm>
        </p:grpSpPr>
        <p:pic>
          <p:nvPicPr>
            <p:cNvPr id="546" name="Google Shape;546;p2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44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9" name="Google Shape;549;p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-1900984" y="7069071"/>
            <a:ext cx="8329672" cy="322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5147313" y="1484341"/>
            <a:ext cx="885044" cy="7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281900" y="688741"/>
            <a:ext cx="6171429" cy="178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649808" y="2941983"/>
            <a:ext cx="5263219" cy="39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988333" y="3003952"/>
            <a:ext cx="4758571" cy="291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2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3458214" y="2133337"/>
            <a:ext cx="3545745" cy="109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872275" y="9052900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3"/>
          <p:cNvSpPr txBox="1"/>
          <p:nvPr/>
        </p:nvSpPr>
        <p:spPr>
          <a:xfrm>
            <a:off x="11872450" y="91418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559" name="Google Shape;559;p23"/>
          <p:cNvSpPr txBox="1"/>
          <p:nvPr/>
        </p:nvSpPr>
        <p:spPr>
          <a:xfrm>
            <a:off x="11135250" y="9450816"/>
            <a:ext cx="38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http://naver.me/xcKJJViG</a:t>
            </a:r>
            <a:endParaRPr sz="2800"/>
          </a:p>
        </p:txBody>
      </p:sp>
      <p:sp>
        <p:nvSpPr>
          <p:cNvPr id="560" name="Google Shape;560;p23"/>
          <p:cNvSpPr txBox="1"/>
          <p:nvPr/>
        </p:nvSpPr>
        <p:spPr>
          <a:xfrm>
            <a:off x="12778825" y="5759300"/>
            <a:ext cx="381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근본. 크림 금지.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3"/>
          <p:cNvSpPr txBox="1"/>
          <p:nvPr/>
        </p:nvSpPr>
        <p:spPr>
          <a:xfrm>
            <a:off x="15213325" y="5797850"/>
            <a:ext cx="225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highlight>
                  <a:srgbClr val="FFFFFF"/>
                </a:highlight>
              </a:rPr>
              <a:t>물리지않아서 좋아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24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568" name="Google Shape;56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" name="Google Shape;572;p24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573" name="Google Shape;573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24"/>
          <p:cNvGrpSpPr/>
          <p:nvPr/>
        </p:nvGrpSpPr>
        <p:grpSpPr>
          <a:xfrm>
            <a:off x="-6123088" y="-3567329"/>
            <a:ext cx="24845957" cy="14269315"/>
            <a:chOff x="-6123088" y="-3567329"/>
            <a:chExt cx="24845957" cy="14269315"/>
          </a:xfrm>
        </p:grpSpPr>
        <p:pic>
          <p:nvPicPr>
            <p:cNvPr id="578" name="Google Shape;578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-834767" y="-8855650"/>
              <a:ext cx="14269315" cy="24845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2732562" y="-2644161"/>
              <a:ext cx="7134657" cy="124229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0" name="Google Shape;580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67357" y="7133939"/>
            <a:ext cx="1007416" cy="97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64789" y="688753"/>
            <a:ext cx="1225793" cy="13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24"/>
          <p:cNvGrpSpPr/>
          <p:nvPr/>
        </p:nvGrpSpPr>
        <p:grpSpPr>
          <a:xfrm>
            <a:off x="13640359" y="5247125"/>
            <a:ext cx="5522421" cy="6241079"/>
            <a:chOff x="13640359" y="5247125"/>
            <a:chExt cx="5522421" cy="6241079"/>
          </a:xfrm>
        </p:grpSpPr>
        <p:pic>
          <p:nvPicPr>
            <p:cNvPr id="588" name="Google Shape;588;p2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640359" y="5247125"/>
              <a:ext cx="5522421" cy="6241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2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009140" y="6891528"/>
              <a:ext cx="2761211" cy="31205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Google Shape;590;p24"/>
          <p:cNvGrpSpPr/>
          <p:nvPr/>
        </p:nvGrpSpPr>
        <p:grpSpPr>
          <a:xfrm>
            <a:off x="12590188" y="95319"/>
            <a:ext cx="5259058" cy="1844267"/>
            <a:chOff x="12590188" y="95319"/>
            <a:chExt cx="5259058" cy="1844267"/>
          </a:xfrm>
        </p:grpSpPr>
        <p:pic>
          <p:nvPicPr>
            <p:cNvPr id="591" name="Google Shape;591;p2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44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2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2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4" name="Google Shape;594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-1614220" y="7069071"/>
            <a:ext cx="11168129" cy="323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60494" y="356582"/>
            <a:ext cx="11669268" cy="637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147313" y="1504360"/>
            <a:ext cx="1016768" cy="66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649808" y="2941983"/>
            <a:ext cx="5263219" cy="39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988333" y="3029467"/>
            <a:ext cx="4446514" cy="234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3458214" y="2133337"/>
            <a:ext cx="3545745" cy="109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612700" y="9052875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4"/>
          <p:cNvSpPr txBox="1"/>
          <p:nvPr/>
        </p:nvSpPr>
        <p:spPr>
          <a:xfrm>
            <a:off x="11612875" y="9141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604" name="Google Shape;604;p24"/>
          <p:cNvSpPr txBox="1"/>
          <p:nvPr/>
        </p:nvSpPr>
        <p:spPr>
          <a:xfrm>
            <a:off x="10875675" y="9437175"/>
            <a:ext cx="396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http://naver.me/GPrFR50C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25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611" name="Google Shape;61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" name="Google Shape;615;p25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616" name="Google Shape;616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25"/>
          <p:cNvGrpSpPr/>
          <p:nvPr/>
        </p:nvGrpSpPr>
        <p:grpSpPr>
          <a:xfrm>
            <a:off x="-6132773" y="-3567328"/>
            <a:ext cx="24884698" cy="14269315"/>
            <a:chOff x="-6132773" y="-3567328"/>
            <a:chExt cx="24884698" cy="14269315"/>
          </a:xfrm>
        </p:grpSpPr>
        <p:pic>
          <p:nvPicPr>
            <p:cNvPr id="621" name="Google Shape;621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-825081" y="-8875020"/>
              <a:ext cx="14269315" cy="24884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2742247" y="-2653846"/>
              <a:ext cx="7134657" cy="12442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3" name="Google Shape;623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64789" y="688753"/>
            <a:ext cx="1225793" cy="13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25"/>
          <p:cNvGrpSpPr/>
          <p:nvPr/>
        </p:nvGrpSpPr>
        <p:grpSpPr>
          <a:xfrm>
            <a:off x="13592391" y="5256029"/>
            <a:ext cx="5492520" cy="6207287"/>
            <a:chOff x="13592391" y="5256029"/>
            <a:chExt cx="5492520" cy="6207287"/>
          </a:xfrm>
        </p:grpSpPr>
        <p:pic>
          <p:nvPicPr>
            <p:cNvPr id="630" name="Google Shape;630;p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592391" y="5256029"/>
              <a:ext cx="5492520" cy="6207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2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953761" y="6891528"/>
              <a:ext cx="2746260" cy="31036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2" name="Google Shape;632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11380" y="420994"/>
            <a:ext cx="11670702" cy="63040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25"/>
          <p:cNvGrpSpPr/>
          <p:nvPr/>
        </p:nvGrpSpPr>
        <p:grpSpPr>
          <a:xfrm>
            <a:off x="12590188" y="95319"/>
            <a:ext cx="5259058" cy="1844257"/>
            <a:chOff x="12590188" y="95319"/>
            <a:chExt cx="5259058" cy="1844257"/>
          </a:xfrm>
        </p:grpSpPr>
        <p:pic>
          <p:nvPicPr>
            <p:cNvPr id="634" name="Google Shape;634;p2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44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7" name="Google Shape;637;p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-1688701" y="7052823"/>
            <a:ext cx="8452919" cy="250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649808" y="2941983"/>
            <a:ext cx="5263219" cy="39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612700" y="9166800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5"/>
          <p:cNvSpPr txBox="1"/>
          <p:nvPr/>
        </p:nvSpPr>
        <p:spPr>
          <a:xfrm>
            <a:off x="11612875" y="9255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643" name="Google Shape;643;p25"/>
          <p:cNvSpPr txBox="1"/>
          <p:nvPr/>
        </p:nvSpPr>
        <p:spPr>
          <a:xfrm>
            <a:off x="10875675" y="9633929"/>
            <a:ext cx="38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http://naver.me/59jNibep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25"/>
          <p:cNvSpPr txBox="1"/>
          <p:nvPr/>
        </p:nvSpPr>
        <p:spPr>
          <a:xfrm>
            <a:off x="15181050" y="1479750"/>
            <a:ext cx="122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4.5/5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5"/>
          <p:cNvSpPr txBox="1"/>
          <p:nvPr/>
        </p:nvSpPr>
        <p:spPr>
          <a:xfrm>
            <a:off x="12948313" y="3176325"/>
            <a:ext cx="4666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진짜 해장 굳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점심엔 밥이지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구수한 댕장라멘 소원성취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Calibri"/>
                <a:ea typeface="Calibri"/>
                <a:cs typeface="Calibri"/>
                <a:sym typeface="Calibri"/>
              </a:rPr>
              <a:t>4번try 성공!! 맛있음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5"/>
          <p:cNvSpPr txBox="1"/>
          <p:nvPr/>
        </p:nvSpPr>
        <p:spPr>
          <a:xfrm>
            <a:off x="13049225" y="2181875"/>
            <a:ext cx="434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익명 리뷰 4명 - 하남자</a:t>
            </a:r>
            <a:endParaRPr b="1"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26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653" name="Google Shape;65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" name="Google Shape;657;p26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658" name="Google Shape;658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2" name="Google Shape;662;p26"/>
          <p:cNvGrpSpPr/>
          <p:nvPr/>
        </p:nvGrpSpPr>
        <p:grpSpPr>
          <a:xfrm>
            <a:off x="-6123498" y="-3528941"/>
            <a:ext cx="24884698" cy="14269315"/>
            <a:chOff x="-6132773" y="-3567328"/>
            <a:chExt cx="24884698" cy="14269315"/>
          </a:xfrm>
        </p:grpSpPr>
        <p:pic>
          <p:nvPicPr>
            <p:cNvPr id="663" name="Google Shape;663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-825081" y="-8875020"/>
              <a:ext cx="14269315" cy="24884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2742247" y="-2653846"/>
              <a:ext cx="7134657" cy="12442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5" name="Google Shape;665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64789" y="688753"/>
            <a:ext cx="1225793" cy="13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26"/>
          <p:cNvGrpSpPr/>
          <p:nvPr/>
        </p:nvGrpSpPr>
        <p:grpSpPr>
          <a:xfrm>
            <a:off x="13592391" y="5256029"/>
            <a:ext cx="5492520" cy="6207287"/>
            <a:chOff x="13592391" y="5256029"/>
            <a:chExt cx="5492520" cy="6207287"/>
          </a:xfrm>
        </p:grpSpPr>
        <p:pic>
          <p:nvPicPr>
            <p:cNvPr id="672" name="Google Shape;672;p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592391" y="5256029"/>
              <a:ext cx="5492520" cy="6207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953761" y="6891528"/>
              <a:ext cx="2746260" cy="31036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4" name="Google Shape;674;p26"/>
          <p:cNvGrpSpPr/>
          <p:nvPr/>
        </p:nvGrpSpPr>
        <p:grpSpPr>
          <a:xfrm>
            <a:off x="12590188" y="95319"/>
            <a:ext cx="5259058" cy="1844257"/>
            <a:chOff x="12590188" y="95319"/>
            <a:chExt cx="5259058" cy="1844257"/>
          </a:xfrm>
        </p:grpSpPr>
        <p:pic>
          <p:nvPicPr>
            <p:cNvPr id="675" name="Google Shape;675;p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44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8" name="Google Shape;678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-1688701" y="7052823"/>
            <a:ext cx="8537338" cy="174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147313" y="1475932"/>
            <a:ext cx="884873" cy="74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649808" y="2941983"/>
            <a:ext cx="5263219" cy="39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627095" y="2988143"/>
            <a:ext cx="5109067" cy="355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458214" y="2164480"/>
            <a:ext cx="3495955" cy="9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86772" y="371316"/>
            <a:ext cx="11664153" cy="628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095912" y="-9"/>
            <a:ext cx="6171429" cy="178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337575" y="9168075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6"/>
          <p:cNvSpPr txBox="1"/>
          <p:nvPr/>
        </p:nvSpPr>
        <p:spPr>
          <a:xfrm>
            <a:off x="11337750" y="9257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689" name="Google Shape;689;p26"/>
          <p:cNvSpPr txBox="1"/>
          <p:nvPr/>
        </p:nvSpPr>
        <p:spPr>
          <a:xfrm>
            <a:off x="10681900" y="9614904"/>
            <a:ext cx="38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http://naver.me/FOv9HzAj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2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rot="5400000">
            <a:off x="14581725" y="6603537"/>
            <a:ext cx="3900274" cy="35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27"/>
          <p:cNvGrpSpPr/>
          <p:nvPr/>
        </p:nvGrpSpPr>
        <p:grpSpPr>
          <a:xfrm>
            <a:off x="1282056" y="6313409"/>
            <a:ext cx="14639833" cy="8492870"/>
            <a:chOff x="1282056" y="6313409"/>
            <a:chExt cx="14639833" cy="8492870"/>
          </a:xfrm>
        </p:grpSpPr>
        <p:pic>
          <p:nvPicPr>
            <p:cNvPr id="697" name="Google Shape;697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1" name="Google Shape;701;p27"/>
          <p:cNvGrpSpPr/>
          <p:nvPr/>
        </p:nvGrpSpPr>
        <p:grpSpPr>
          <a:xfrm>
            <a:off x="2054512" y="856177"/>
            <a:ext cx="13981961" cy="7927597"/>
            <a:chOff x="2054512" y="856177"/>
            <a:chExt cx="13981961" cy="7927597"/>
          </a:xfrm>
        </p:grpSpPr>
        <p:pic>
          <p:nvPicPr>
            <p:cNvPr id="702" name="Google Shape;702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2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8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6" name="Google Shape;706;p27"/>
          <p:cNvGrpSpPr/>
          <p:nvPr/>
        </p:nvGrpSpPr>
        <p:grpSpPr>
          <a:xfrm>
            <a:off x="-6123496" y="-3528941"/>
            <a:ext cx="24884696" cy="14269315"/>
            <a:chOff x="-6132771" y="-3567329"/>
            <a:chExt cx="24884696" cy="14269315"/>
          </a:xfrm>
        </p:grpSpPr>
        <p:pic>
          <p:nvPicPr>
            <p:cNvPr id="707" name="Google Shape;707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-825080" y="-8875019"/>
              <a:ext cx="14269315" cy="24884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2742247" y="-2653846"/>
              <a:ext cx="7134656" cy="12442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9" name="Google Shape;709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64789" y="688753"/>
            <a:ext cx="1225793" cy="13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27"/>
          <p:cNvGrpSpPr/>
          <p:nvPr/>
        </p:nvGrpSpPr>
        <p:grpSpPr>
          <a:xfrm>
            <a:off x="13592391" y="5256029"/>
            <a:ext cx="5492521" cy="6207288"/>
            <a:chOff x="13592391" y="5256029"/>
            <a:chExt cx="5492521" cy="6207288"/>
          </a:xfrm>
        </p:grpSpPr>
        <p:pic>
          <p:nvPicPr>
            <p:cNvPr id="716" name="Google Shape;716;p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592391" y="5256029"/>
              <a:ext cx="5492521" cy="6207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2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953761" y="6891528"/>
              <a:ext cx="2746260" cy="31036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27"/>
          <p:cNvGrpSpPr/>
          <p:nvPr/>
        </p:nvGrpSpPr>
        <p:grpSpPr>
          <a:xfrm>
            <a:off x="12590188" y="95319"/>
            <a:ext cx="5259058" cy="1844257"/>
            <a:chOff x="12590188" y="95319"/>
            <a:chExt cx="5259058" cy="1844257"/>
          </a:xfrm>
        </p:grpSpPr>
        <p:pic>
          <p:nvPicPr>
            <p:cNvPr id="719" name="Google Shape;719;p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590188" y="95319"/>
              <a:ext cx="5044199" cy="1844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2" name="Google Shape;722;p2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649808" y="2941983"/>
            <a:ext cx="5263219" cy="39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458214" y="2164480"/>
            <a:ext cx="3495955" cy="9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2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37575" y="9168075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27"/>
          <p:cNvSpPr txBox="1"/>
          <p:nvPr/>
        </p:nvSpPr>
        <p:spPr>
          <a:xfrm>
            <a:off x="11337750" y="9257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728" name="Google Shape;728;p27"/>
          <p:cNvSpPr txBox="1"/>
          <p:nvPr/>
        </p:nvSpPr>
        <p:spPr>
          <a:xfrm>
            <a:off x="10594900" y="9614900"/>
            <a:ext cx="422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http://naver.me/F2vLVZuc</a:t>
            </a:r>
            <a:endParaRPr sz="5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9" name="Google Shape;729;p2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1975" y="471875"/>
            <a:ext cx="11685801" cy="6330701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27"/>
          <p:cNvSpPr txBox="1"/>
          <p:nvPr/>
        </p:nvSpPr>
        <p:spPr>
          <a:xfrm>
            <a:off x="511975" y="7308275"/>
            <a:ext cx="6171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대표매뉴 :</a:t>
            </a:r>
            <a:r>
              <a:rPr lang="en-US" sz="31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안동찜닭(치즈추가)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안동찜닭 (순살)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고추장찜닭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순살 로제 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(파)스타찜닭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"/>
          <p:cNvSpPr txBox="1"/>
          <p:nvPr/>
        </p:nvSpPr>
        <p:spPr>
          <a:xfrm>
            <a:off x="12828163" y="3298450"/>
            <a:ext cx="4906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여기는 진짜 검증된 맛집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 dark joa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체인점엔 성공의 이유가 있다.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맛있게 먹음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7"/>
          <p:cNvSpPr txBox="1"/>
          <p:nvPr/>
        </p:nvSpPr>
        <p:spPr>
          <a:xfrm>
            <a:off x="15185575" y="1518288"/>
            <a:ext cx="122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4.1/5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28"/>
          <p:cNvGrpSpPr/>
          <p:nvPr/>
        </p:nvGrpSpPr>
        <p:grpSpPr>
          <a:xfrm>
            <a:off x="1282056" y="6313409"/>
            <a:ext cx="14639833" cy="8492870"/>
            <a:chOff x="1282056" y="6313409"/>
            <a:chExt cx="14639833" cy="8492870"/>
          </a:xfrm>
        </p:grpSpPr>
        <p:pic>
          <p:nvPicPr>
            <p:cNvPr id="739" name="Google Shape;73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3" name="Google Shape;743;p28"/>
          <p:cNvGrpSpPr/>
          <p:nvPr/>
        </p:nvGrpSpPr>
        <p:grpSpPr>
          <a:xfrm>
            <a:off x="2054512" y="856177"/>
            <a:ext cx="13981961" cy="7927597"/>
            <a:chOff x="2054512" y="856177"/>
            <a:chExt cx="13981961" cy="7927597"/>
          </a:xfrm>
        </p:grpSpPr>
        <p:pic>
          <p:nvPicPr>
            <p:cNvPr id="744" name="Google Shape;744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2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8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8" name="Google Shape;748;p28"/>
          <p:cNvGrpSpPr/>
          <p:nvPr/>
        </p:nvGrpSpPr>
        <p:grpSpPr>
          <a:xfrm>
            <a:off x="-6123496" y="-3528941"/>
            <a:ext cx="24884696" cy="14269315"/>
            <a:chOff x="-6132771" y="-3567329"/>
            <a:chExt cx="24884696" cy="14269315"/>
          </a:xfrm>
        </p:grpSpPr>
        <p:pic>
          <p:nvPicPr>
            <p:cNvPr id="749" name="Google Shape;749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-825080" y="-8875019"/>
              <a:ext cx="14269315" cy="24884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2742247" y="-2653846"/>
              <a:ext cx="7134656" cy="12442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1" name="Google Shape;751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64789" y="688753"/>
            <a:ext cx="1225793" cy="13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7" name="Google Shape;757;p28"/>
          <p:cNvGrpSpPr/>
          <p:nvPr/>
        </p:nvGrpSpPr>
        <p:grpSpPr>
          <a:xfrm>
            <a:off x="13592391" y="5256029"/>
            <a:ext cx="5492521" cy="6207288"/>
            <a:chOff x="13592391" y="5256029"/>
            <a:chExt cx="5492521" cy="6207288"/>
          </a:xfrm>
        </p:grpSpPr>
        <p:pic>
          <p:nvPicPr>
            <p:cNvPr id="758" name="Google Shape;758;p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592391" y="5256029"/>
              <a:ext cx="5492521" cy="6207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2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953761" y="6891528"/>
              <a:ext cx="2746260" cy="31036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0" name="Google Shape;760;p28"/>
          <p:cNvGrpSpPr/>
          <p:nvPr/>
        </p:nvGrpSpPr>
        <p:grpSpPr>
          <a:xfrm>
            <a:off x="12590188" y="95319"/>
            <a:ext cx="5259058" cy="1844257"/>
            <a:chOff x="12590188" y="95319"/>
            <a:chExt cx="5259058" cy="1844257"/>
          </a:xfrm>
        </p:grpSpPr>
        <p:pic>
          <p:nvPicPr>
            <p:cNvPr id="761" name="Google Shape;761;p2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590188" y="95319"/>
              <a:ext cx="5044199" cy="1844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2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2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4" name="Google Shape;764;p2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649808" y="2941983"/>
            <a:ext cx="5263219" cy="39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458214" y="2164480"/>
            <a:ext cx="3495955" cy="9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2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37575" y="9168075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28"/>
          <p:cNvSpPr txBox="1"/>
          <p:nvPr/>
        </p:nvSpPr>
        <p:spPr>
          <a:xfrm>
            <a:off x="11337750" y="9257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770" name="Google Shape;770;p28"/>
          <p:cNvSpPr txBox="1"/>
          <p:nvPr/>
        </p:nvSpPr>
        <p:spPr>
          <a:xfrm>
            <a:off x="10594900" y="9614900"/>
            <a:ext cx="422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http://naver.me/F2vLVZuc</a:t>
            </a:r>
            <a:endParaRPr sz="5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p2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1975" y="471875"/>
            <a:ext cx="11685801" cy="6330701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28"/>
          <p:cNvSpPr txBox="1"/>
          <p:nvPr/>
        </p:nvSpPr>
        <p:spPr>
          <a:xfrm>
            <a:off x="511975" y="7308275"/>
            <a:ext cx="6171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대표매뉴 :</a:t>
            </a:r>
            <a:r>
              <a:rPr lang="en-US" sz="31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안동찜닭(치즈추가)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안동찜닭 (순살)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고추장찜닭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순살 로제 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(파)스타찜닭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28"/>
          <p:cNvSpPr txBox="1"/>
          <p:nvPr/>
        </p:nvSpPr>
        <p:spPr>
          <a:xfrm>
            <a:off x="12828163" y="3298450"/>
            <a:ext cx="4906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여기는 진짜 검증된 맛집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 dark joa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체인점엔 성공의 이유가 있다.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맛있게 먹음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8"/>
          <p:cNvSpPr txBox="1"/>
          <p:nvPr/>
        </p:nvSpPr>
        <p:spPr>
          <a:xfrm>
            <a:off x="15185575" y="1518288"/>
            <a:ext cx="122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4.1/5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0" name="Google Shape;780;p29"/>
          <p:cNvGrpSpPr/>
          <p:nvPr/>
        </p:nvGrpSpPr>
        <p:grpSpPr>
          <a:xfrm>
            <a:off x="1282056" y="6313409"/>
            <a:ext cx="14639833" cy="8492870"/>
            <a:chOff x="1282056" y="6313409"/>
            <a:chExt cx="14639833" cy="8492870"/>
          </a:xfrm>
        </p:grpSpPr>
        <p:pic>
          <p:nvPicPr>
            <p:cNvPr id="781" name="Google Shape;781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5" name="Google Shape;785;p29"/>
          <p:cNvGrpSpPr/>
          <p:nvPr/>
        </p:nvGrpSpPr>
        <p:grpSpPr>
          <a:xfrm>
            <a:off x="2054512" y="856177"/>
            <a:ext cx="13981961" cy="7927597"/>
            <a:chOff x="2054512" y="856177"/>
            <a:chExt cx="13981961" cy="7927597"/>
          </a:xfrm>
        </p:grpSpPr>
        <p:pic>
          <p:nvPicPr>
            <p:cNvPr id="786" name="Google Shape;786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2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8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0" name="Google Shape;790;p29"/>
          <p:cNvGrpSpPr/>
          <p:nvPr/>
        </p:nvGrpSpPr>
        <p:grpSpPr>
          <a:xfrm>
            <a:off x="-6086471" y="-3510604"/>
            <a:ext cx="24884696" cy="14269315"/>
            <a:chOff x="-6132771" y="-3567329"/>
            <a:chExt cx="24884696" cy="14269315"/>
          </a:xfrm>
        </p:grpSpPr>
        <p:pic>
          <p:nvPicPr>
            <p:cNvPr id="791" name="Google Shape;791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-825080" y="-8875019"/>
              <a:ext cx="14269315" cy="24884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2742247" y="-2653846"/>
              <a:ext cx="7134656" cy="12442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3" name="Google Shape;793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64789" y="688753"/>
            <a:ext cx="1225793" cy="13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Google Shape;799;p29"/>
          <p:cNvGrpSpPr/>
          <p:nvPr/>
        </p:nvGrpSpPr>
        <p:grpSpPr>
          <a:xfrm>
            <a:off x="13592391" y="5256029"/>
            <a:ext cx="5492521" cy="6207288"/>
            <a:chOff x="13592391" y="5256029"/>
            <a:chExt cx="5492521" cy="6207288"/>
          </a:xfrm>
        </p:grpSpPr>
        <p:pic>
          <p:nvPicPr>
            <p:cNvPr id="800" name="Google Shape;800;p2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592391" y="5256029"/>
              <a:ext cx="5492521" cy="6207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2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953761" y="6891528"/>
              <a:ext cx="2746260" cy="31036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2" name="Google Shape;802;p29"/>
          <p:cNvGrpSpPr/>
          <p:nvPr/>
        </p:nvGrpSpPr>
        <p:grpSpPr>
          <a:xfrm>
            <a:off x="12590188" y="95319"/>
            <a:ext cx="5259058" cy="1844257"/>
            <a:chOff x="12590188" y="95319"/>
            <a:chExt cx="5259058" cy="1844257"/>
          </a:xfrm>
        </p:grpSpPr>
        <p:pic>
          <p:nvPicPr>
            <p:cNvPr id="803" name="Google Shape;803;p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590188" y="95319"/>
              <a:ext cx="5044199" cy="1844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2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2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6" name="Google Shape;806;p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2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649808" y="2941983"/>
            <a:ext cx="5263219" cy="39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2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458214" y="2164480"/>
            <a:ext cx="3495955" cy="9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37575" y="9168075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29"/>
          <p:cNvSpPr txBox="1"/>
          <p:nvPr/>
        </p:nvSpPr>
        <p:spPr>
          <a:xfrm>
            <a:off x="11337750" y="9257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812" name="Google Shape;812;p29"/>
          <p:cNvSpPr txBox="1"/>
          <p:nvPr/>
        </p:nvSpPr>
        <p:spPr>
          <a:xfrm>
            <a:off x="10594900" y="9614900"/>
            <a:ext cx="422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http://naver.me/GOufUkSG</a:t>
            </a:r>
            <a:endParaRPr sz="7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9"/>
          <p:cNvSpPr txBox="1"/>
          <p:nvPr/>
        </p:nvSpPr>
        <p:spPr>
          <a:xfrm>
            <a:off x="511975" y="7308275"/>
            <a:ext cx="6171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대표매뉴 :</a:t>
            </a:r>
            <a:r>
              <a:rPr lang="en-US" sz="31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각종 김밥류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토스트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국수 ,라면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김치전, 부추전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스팸, 두부김치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29"/>
          <p:cNvSpPr txBox="1"/>
          <p:nvPr/>
        </p:nvSpPr>
        <p:spPr>
          <a:xfrm>
            <a:off x="12828163" y="3298450"/>
            <a:ext cx="4906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토스트야 사랑해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노포노상 감성지림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나카무라상 레전드~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빠콩상의 한국 적응기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감성 지림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29"/>
          <p:cNvSpPr txBox="1"/>
          <p:nvPr/>
        </p:nvSpPr>
        <p:spPr>
          <a:xfrm>
            <a:off x="15185575" y="1518288"/>
            <a:ext cx="122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/5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Google Shape;816;p2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1975" y="475300"/>
            <a:ext cx="11687799" cy="629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2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4672675" y="6022750"/>
            <a:ext cx="3436425" cy="42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2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195700" y="376516"/>
            <a:ext cx="6171429" cy="178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4" name="Google Shape;824;p30"/>
          <p:cNvGrpSpPr/>
          <p:nvPr/>
        </p:nvGrpSpPr>
        <p:grpSpPr>
          <a:xfrm>
            <a:off x="1282056" y="6313409"/>
            <a:ext cx="14639833" cy="8492870"/>
            <a:chOff x="1282056" y="6313409"/>
            <a:chExt cx="14639833" cy="8492870"/>
          </a:xfrm>
        </p:grpSpPr>
        <p:pic>
          <p:nvPicPr>
            <p:cNvPr id="825" name="Google Shape;82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9" name="Google Shape;829;p30"/>
          <p:cNvGrpSpPr/>
          <p:nvPr/>
        </p:nvGrpSpPr>
        <p:grpSpPr>
          <a:xfrm>
            <a:off x="2054512" y="856177"/>
            <a:ext cx="13981961" cy="7927597"/>
            <a:chOff x="2054512" y="856177"/>
            <a:chExt cx="13981961" cy="7927597"/>
          </a:xfrm>
        </p:grpSpPr>
        <p:pic>
          <p:nvPicPr>
            <p:cNvPr id="830" name="Google Shape;830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2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8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4" name="Google Shape;834;p30"/>
          <p:cNvGrpSpPr/>
          <p:nvPr/>
        </p:nvGrpSpPr>
        <p:grpSpPr>
          <a:xfrm>
            <a:off x="-6086471" y="-3510604"/>
            <a:ext cx="24884696" cy="14269315"/>
            <a:chOff x="-6132771" y="-3567329"/>
            <a:chExt cx="24884696" cy="14269315"/>
          </a:xfrm>
        </p:grpSpPr>
        <p:pic>
          <p:nvPicPr>
            <p:cNvPr id="835" name="Google Shape;835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-825080" y="-8875019"/>
              <a:ext cx="14269315" cy="24884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2742247" y="-2653846"/>
              <a:ext cx="7134656" cy="12442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7" name="Google Shape;837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64789" y="688753"/>
            <a:ext cx="1225793" cy="13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" name="Google Shape;843;p30"/>
          <p:cNvGrpSpPr/>
          <p:nvPr/>
        </p:nvGrpSpPr>
        <p:grpSpPr>
          <a:xfrm>
            <a:off x="13592391" y="5256029"/>
            <a:ext cx="5492521" cy="6207288"/>
            <a:chOff x="13592391" y="5256029"/>
            <a:chExt cx="5492521" cy="6207288"/>
          </a:xfrm>
        </p:grpSpPr>
        <p:pic>
          <p:nvPicPr>
            <p:cNvPr id="844" name="Google Shape;844;p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592391" y="5256029"/>
              <a:ext cx="5492521" cy="6207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3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953761" y="6891528"/>
              <a:ext cx="2746260" cy="31036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6" name="Google Shape;846;p30"/>
          <p:cNvGrpSpPr/>
          <p:nvPr/>
        </p:nvGrpSpPr>
        <p:grpSpPr>
          <a:xfrm>
            <a:off x="12590188" y="95319"/>
            <a:ext cx="5259058" cy="1844257"/>
            <a:chOff x="12590188" y="95319"/>
            <a:chExt cx="5259058" cy="1844257"/>
          </a:xfrm>
        </p:grpSpPr>
        <p:pic>
          <p:nvPicPr>
            <p:cNvPr id="847" name="Google Shape;847;p3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590188" y="95319"/>
              <a:ext cx="5044199" cy="1844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3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3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0" name="Google Shape;850;p3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3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3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649808" y="2941983"/>
            <a:ext cx="5263219" cy="39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3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458214" y="2164480"/>
            <a:ext cx="3495955" cy="9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3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37575" y="9168075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30"/>
          <p:cNvSpPr txBox="1"/>
          <p:nvPr/>
        </p:nvSpPr>
        <p:spPr>
          <a:xfrm>
            <a:off x="11337750" y="9257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856" name="Google Shape;856;p30"/>
          <p:cNvSpPr txBox="1"/>
          <p:nvPr/>
        </p:nvSpPr>
        <p:spPr>
          <a:xfrm>
            <a:off x="10594900" y="9614900"/>
            <a:ext cx="422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http://naver.me/xcKJFYSA</a:t>
            </a:r>
            <a:endParaRPr sz="8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0"/>
          <p:cNvSpPr txBox="1"/>
          <p:nvPr/>
        </p:nvSpPr>
        <p:spPr>
          <a:xfrm>
            <a:off x="511975" y="7308275"/>
            <a:ext cx="61713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대표매뉴 :</a:t>
            </a:r>
            <a:r>
              <a:rPr lang="en-US" sz="31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순대국밥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		   순대국밥(특)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순대정식, 모듬포장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0"/>
          <p:cNvSpPr txBox="1"/>
          <p:nvPr/>
        </p:nvSpPr>
        <p:spPr>
          <a:xfrm>
            <a:off x="12828175" y="3298450"/>
            <a:ext cx="4906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막걸리 먹으니까 기부니가 좋아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국밥충이 인정하는 찐 맛집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국물에 들어가는 고기가 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             존맛	탱구리구리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최근 먹어본 순댓국 중 최고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0"/>
          <p:cNvSpPr txBox="1"/>
          <p:nvPr/>
        </p:nvSpPr>
        <p:spPr>
          <a:xfrm>
            <a:off x="15185575" y="1518288"/>
            <a:ext cx="122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5/5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0" name="Google Shape;860;p3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195700" y="376516"/>
            <a:ext cx="6171429" cy="178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3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1975" y="460175"/>
            <a:ext cx="11711676" cy="63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3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4678625" y="5937775"/>
            <a:ext cx="3382000" cy="42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24773" y="3567329"/>
            <a:ext cx="5360350" cy="4022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4"/>
          <p:cNvGrpSpPr/>
          <p:nvPr/>
        </p:nvGrpSpPr>
        <p:grpSpPr>
          <a:xfrm>
            <a:off x="1396641" y="6482721"/>
            <a:ext cx="14639833" cy="8492869"/>
            <a:chOff x="1396641" y="6482721"/>
            <a:chExt cx="14639833" cy="8492869"/>
          </a:xfrm>
        </p:grpSpPr>
        <p:pic>
          <p:nvPicPr>
            <p:cNvPr id="145" name="Google Shape;145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200000">
              <a:off x="2418856" y="7611038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80000">
              <a:off x="5486612" y="678596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00000">
              <a:off x="8298418" y="6669503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">
              <a:off x="10517762" y="7165383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14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150" name="Google Shape;150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14"/>
          <p:cNvGrpSpPr/>
          <p:nvPr/>
        </p:nvGrpSpPr>
        <p:grpSpPr>
          <a:xfrm>
            <a:off x="-5948754" y="-3567329"/>
            <a:ext cx="24148621" cy="14269315"/>
            <a:chOff x="-5948754" y="-3567329"/>
            <a:chExt cx="24148621" cy="14269315"/>
          </a:xfrm>
        </p:grpSpPr>
        <p:pic>
          <p:nvPicPr>
            <p:cNvPr id="155" name="Google Shape;155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-1009101" y="-8506982"/>
              <a:ext cx="14269315" cy="24148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5400000">
              <a:off x="2558228" y="-2469826"/>
              <a:ext cx="7134657" cy="120743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64789" y="684324"/>
            <a:ext cx="1225936" cy="138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2590188" y="7407"/>
            <a:ext cx="5259058" cy="1831552"/>
            <a:chOff x="12590188" y="7407"/>
            <a:chExt cx="5259058" cy="1831552"/>
          </a:xfrm>
        </p:grpSpPr>
        <p:pic>
          <p:nvPicPr>
            <p:cNvPr id="165" name="Google Shape;165;p1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590188" y="7407"/>
              <a:ext cx="5044438" cy="1831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2793664" y="578525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7380764" y="578525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4"/>
          <p:cNvGrpSpPr/>
          <p:nvPr/>
        </p:nvGrpSpPr>
        <p:grpSpPr>
          <a:xfrm>
            <a:off x="13876337" y="5289554"/>
            <a:ext cx="5360350" cy="6524442"/>
            <a:chOff x="13876337" y="5289554"/>
            <a:chExt cx="5360350" cy="6524442"/>
          </a:xfrm>
        </p:grpSpPr>
        <p:pic>
          <p:nvPicPr>
            <p:cNvPr id="169" name="Google Shape;169;p1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3876337" y="5289554"/>
              <a:ext cx="5360350" cy="6524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5204948" y="7002329"/>
              <a:ext cx="2680175" cy="32622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0989" y="450110"/>
            <a:ext cx="11263684" cy="624764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-915327" y="7068310"/>
            <a:ext cx="5078550" cy="202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080261" y="3683503"/>
            <a:ext cx="4261702" cy="347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147323" y="1486676"/>
            <a:ext cx="1027844" cy="737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908335" y="2258992"/>
            <a:ext cx="4429071" cy="116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612700" y="8936425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/>
          <p:nvPr/>
        </p:nvSpPr>
        <p:spPr>
          <a:xfrm>
            <a:off x="11612875" y="9025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179" name="Google Shape;179;p14"/>
          <p:cNvSpPr txBox="1"/>
          <p:nvPr/>
        </p:nvSpPr>
        <p:spPr>
          <a:xfrm>
            <a:off x="10875675" y="9320729"/>
            <a:ext cx="38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http://naver.me/5oQiXdPl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31659" y="3246644"/>
            <a:ext cx="5181220" cy="38880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15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187" name="Google Shape;187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15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192" name="Google Shape;192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p15"/>
          <p:cNvGrpSpPr/>
          <p:nvPr/>
        </p:nvGrpSpPr>
        <p:grpSpPr>
          <a:xfrm>
            <a:off x="-6016550" y="-3567329"/>
            <a:ext cx="24419807" cy="14269315"/>
            <a:chOff x="-6016550" y="-3567329"/>
            <a:chExt cx="24419807" cy="14269315"/>
          </a:xfrm>
        </p:grpSpPr>
        <p:pic>
          <p:nvPicPr>
            <p:cNvPr id="197" name="Google Shape;197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-941304" y="-8642575"/>
              <a:ext cx="14269315" cy="244198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5400000">
              <a:off x="2626024" y="-2537623"/>
              <a:ext cx="7134657" cy="122099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Google Shape;19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88325" y="9168088"/>
            <a:ext cx="4341050" cy="11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64789" y="684810"/>
            <a:ext cx="1225802" cy="138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15"/>
          <p:cNvGrpSpPr/>
          <p:nvPr/>
        </p:nvGrpSpPr>
        <p:grpSpPr>
          <a:xfrm>
            <a:off x="13448037" y="5149411"/>
            <a:ext cx="5933053" cy="6620452"/>
            <a:chOff x="13448037" y="5149411"/>
            <a:chExt cx="5933053" cy="6620452"/>
          </a:xfrm>
        </p:grpSpPr>
        <p:pic>
          <p:nvPicPr>
            <p:cNvPr id="207" name="Google Shape;207;p1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448037" y="5149411"/>
              <a:ext cx="5933053" cy="6620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4918596" y="6894914"/>
              <a:ext cx="2966526" cy="33102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" name="Google Shape;209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20145" y="393415"/>
            <a:ext cx="11512764" cy="6301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5"/>
          <p:cNvGrpSpPr/>
          <p:nvPr/>
        </p:nvGrpSpPr>
        <p:grpSpPr>
          <a:xfrm>
            <a:off x="12590188" y="95319"/>
            <a:ext cx="5259058" cy="1832952"/>
            <a:chOff x="12590188" y="95319"/>
            <a:chExt cx="5259058" cy="1832952"/>
          </a:xfrm>
        </p:grpSpPr>
        <p:pic>
          <p:nvPicPr>
            <p:cNvPr id="211" name="Google Shape;211;p1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32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" name="Google Shape;214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-1139025" y="7061075"/>
            <a:ext cx="5360690" cy="33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606077" y="1542463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4241472" y="1648644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112170" y="1630799"/>
            <a:ext cx="1027625" cy="76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908335" y="2218344"/>
            <a:ext cx="4489300" cy="140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840880" y="3384344"/>
            <a:ext cx="4636173" cy="236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5"/>
          <p:cNvSpPr txBox="1"/>
          <p:nvPr/>
        </p:nvSpPr>
        <p:spPr>
          <a:xfrm>
            <a:off x="10951300" y="9616679"/>
            <a:ext cx="38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http://naver.me/xyUjUVYK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5"/>
          <p:cNvSpPr txBox="1"/>
          <p:nvPr/>
        </p:nvSpPr>
        <p:spPr>
          <a:xfrm>
            <a:off x="11699650" y="9291075"/>
            <a:ext cx="231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52677" y="3212700"/>
            <a:ext cx="5360350" cy="4022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6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229" name="Google Shape;229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" name="Google Shape;233;p16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234" name="Google Shape;234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" name="Google Shape;238;p16"/>
          <p:cNvGrpSpPr/>
          <p:nvPr/>
        </p:nvGrpSpPr>
        <p:grpSpPr>
          <a:xfrm>
            <a:off x="-6035921" y="-3567329"/>
            <a:ext cx="24497289" cy="14269315"/>
            <a:chOff x="-6035921" y="-3567329"/>
            <a:chExt cx="24497289" cy="14269315"/>
          </a:xfrm>
        </p:grpSpPr>
        <p:pic>
          <p:nvPicPr>
            <p:cNvPr id="239" name="Google Shape;239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-921934" y="-8681316"/>
              <a:ext cx="14269315" cy="24497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5400000">
              <a:off x="2645395" y="-2556993"/>
              <a:ext cx="7134657" cy="122486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" name="Google Shape;241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64789" y="684810"/>
            <a:ext cx="1225802" cy="138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6"/>
          <p:cNvGrpSpPr/>
          <p:nvPr/>
        </p:nvGrpSpPr>
        <p:grpSpPr>
          <a:xfrm>
            <a:off x="14295842" y="5688690"/>
            <a:ext cx="5335060" cy="5692850"/>
            <a:chOff x="14295842" y="5688690"/>
            <a:chExt cx="5335060" cy="5692850"/>
          </a:xfrm>
        </p:grpSpPr>
        <p:pic>
          <p:nvPicPr>
            <p:cNvPr id="248" name="Google Shape;248;p1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295842" y="5688690"/>
              <a:ext cx="5335060" cy="5692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618184" y="7193182"/>
              <a:ext cx="2667530" cy="2846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4980" y="474240"/>
            <a:ext cx="11509188" cy="6194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16"/>
          <p:cNvGrpSpPr/>
          <p:nvPr/>
        </p:nvGrpSpPr>
        <p:grpSpPr>
          <a:xfrm>
            <a:off x="12590188" y="95319"/>
            <a:ext cx="5259058" cy="1832952"/>
            <a:chOff x="12590188" y="95319"/>
            <a:chExt cx="5259058" cy="1832952"/>
          </a:xfrm>
        </p:grpSpPr>
        <p:pic>
          <p:nvPicPr>
            <p:cNvPr id="252" name="Google Shape;252;p1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32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5" name="Google Shape;255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-1443786" y="7061075"/>
            <a:ext cx="5121071" cy="33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147313" y="1504360"/>
            <a:ext cx="874273" cy="65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817253" y="3643804"/>
            <a:ext cx="4731315" cy="191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873137" y="2114340"/>
            <a:ext cx="4413860" cy="116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880825" y="9018275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6"/>
          <p:cNvSpPr txBox="1"/>
          <p:nvPr/>
        </p:nvSpPr>
        <p:spPr>
          <a:xfrm>
            <a:off x="11881000" y="91072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263" name="Google Shape;263;p16"/>
          <p:cNvSpPr txBox="1"/>
          <p:nvPr/>
        </p:nvSpPr>
        <p:spPr>
          <a:xfrm>
            <a:off x="11143800" y="9402579"/>
            <a:ext cx="38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http://naver.me/xyUj45mx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1336" y="3212700"/>
            <a:ext cx="5360350" cy="4022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17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271" name="Google Shape;271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17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276" name="Google Shape;276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" name="Google Shape;280;p17"/>
          <p:cNvGrpSpPr/>
          <p:nvPr/>
        </p:nvGrpSpPr>
        <p:grpSpPr>
          <a:xfrm>
            <a:off x="-6132773" y="-3567328"/>
            <a:ext cx="24884698" cy="14269315"/>
            <a:chOff x="-6132773" y="-3567328"/>
            <a:chExt cx="24884698" cy="14269315"/>
          </a:xfrm>
        </p:grpSpPr>
        <p:pic>
          <p:nvPicPr>
            <p:cNvPr id="281" name="Google Shape;281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-825081" y="-8875020"/>
              <a:ext cx="14269315" cy="24884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5400000">
              <a:off x="2742247" y="-2653846"/>
              <a:ext cx="7134657" cy="12442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" name="Google Shape;283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64789" y="684810"/>
            <a:ext cx="1225802" cy="138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17"/>
          <p:cNvGrpSpPr/>
          <p:nvPr/>
        </p:nvGrpSpPr>
        <p:grpSpPr>
          <a:xfrm>
            <a:off x="14295842" y="5436326"/>
            <a:ext cx="5335060" cy="6029336"/>
            <a:chOff x="14295842" y="5436326"/>
            <a:chExt cx="5335060" cy="6029336"/>
          </a:xfrm>
        </p:grpSpPr>
        <p:pic>
          <p:nvPicPr>
            <p:cNvPr id="290" name="Google Shape;290;p1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295842" y="5436326"/>
              <a:ext cx="5335060" cy="6029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618184" y="7024939"/>
              <a:ext cx="2667530" cy="30146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2" name="Google Shape;292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4885" y="375378"/>
            <a:ext cx="11724876" cy="6341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17"/>
          <p:cNvGrpSpPr/>
          <p:nvPr/>
        </p:nvGrpSpPr>
        <p:grpSpPr>
          <a:xfrm>
            <a:off x="12590188" y="95319"/>
            <a:ext cx="5259058" cy="1832952"/>
            <a:chOff x="12590188" y="95319"/>
            <a:chExt cx="5259058" cy="1832952"/>
          </a:xfrm>
        </p:grpSpPr>
        <p:pic>
          <p:nvPicPr>
            <p:cNvPr id="294" name="Google Shape;294;p1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32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1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1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7" name="Google Shape;297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-1732797" y="7133358"/>
            <a:ext cx="5780526" cy="202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147313" y="1475932"/>
            <a:ext cx="1027397" cy="74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873097" y="2120468"/>
            <a:ext cx="4429081" cy="116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456737" y="2929804"/>
            <a:ext cx="5410347" cy="290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951300" y="9161125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/>
        </p:nvSpPr>
        <p:spPr>
          <a:xfrm>
            <a:off x="11951475" y="9250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305" name="Google Shape;305;p17"/>
          <p:cNvSpPr txBox="1"/>
          <p:nvPr/>
        </p:nvSpPr>
        <p:spPr>
          <a:xfrm>
            <a:off x="11214275" y="9545425"/>
            <a:ext cx="3933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http://naver.me/5U1GzWEf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79894" y="3234511"/>
            <a:ext cx="5086175" cy="38166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18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313" name="Google Shape;313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7" name="Google Shape;317;p18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318" name="Google Shape;318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18"/>
          <p:cNvGrpSpPr/>
          <p:nvPr/>
        </p:nvGrpSpPr>
        <p:grpSpPr>
          <a:xfrm>
            <a:off x="-6123088" y="-3567329"/>
            <a:ext cx="24845957" cy="14269315"/>
            <a:chOff x="-6123088" y="-3567329"/>
            <a:chExt cx="24845957" cy="14269315"/>
          </a:xfrm>
        </p:grpSpPr>
        <p:pic>
          <p:nvPicPr>
            <p:cNvPr id="323" name="Google Shape;323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-834767" y="-8855650"/>
              <a:ext cx="14269315" cy="24845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5400000">
              <a:off x="2732562" y="-2644161"/>
              <a:ext cx="7134657" cy="124229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64789" y="684810"/>
            <a:ext cx="1225802" cy="138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18"/>
          <p:cNvGrpSpPr/>
          <p:nvPr/>
        </p:nvGrpSpPr>
        <p:grpSpPr>
          <a:xfrm>
            <a:off x="13767603" y="5128349"/>
            <a:ext cx="5571356" cy="6296382"/>
            <a:chOff x="13767603" y="5128349"/>
            <a:chExt cx="5571356" cy="6296382"/>
          </a:xfrm>
        </p:grpSpPr>
        <p:pic>
          <p:nvPicPr>
            <p:cNvPr id="332" name="Google Shape;332;p1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767603" y="5128349"/>
              <a:ext cx="5571356" cy="629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1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148513" y="6787324"/>
              <a:ext cx="2785678" cy="31481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" name="Google Shape;334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4980" y="401972"/>
            <a:ext cx="11644781" cy="6342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18"/>
          <p:cNvGrpSpPr/>
          <p:nvPr/>
        </p:nvGrpSpPr>
        <p:grpSpPr>
          <a:xfrm>
            <a:off x="12590188" y="95319"/>
            <a:ext cx="5259058" cy="1832952"/>
            <a:chOff x="12590188" y="95319"/>
            <a:chExt cx="5259058" cy="1832952"/>
          </a:xfrm>
        </p:grpSpPr>
        <p:pic>
          <p:nvPicPr>
            <p:cNvPr id="336" name="Google Shape;336;p1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32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1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1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9" name="Google Shape;339;p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-1707169" y="7337907"/>
            <a:ext cx="6617201" cy="158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147313" y="1475932"/>
            <a:ext cx="1027397" cy="74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415878" y="2326852"/>
            <a:ext cx="3495955" cy="9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832085" y="3026914"/>
            <a:ext cx="4372011" cy="20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681900" y="9087500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8"/>
          <p:cNvSpPr txBox="1"/>
          <p:nvPr/>
        </p:nvSpPr>
        <p:spPr>
          <a:xfrm>
            <a:off x="11682075" y="9176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347" name="Google Shape;347;p18"/>
          <p:cNvSpPr txBox="1"/>
          <p:nvPr/>
        </p:nvSpPr>
        <p:spPr>
          <a:xfrm>
            <a:off x="10944875" y="9471800"/>
            <a:ext cx="400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http://naver.me/535GXwLD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19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354" name="Google Shape;354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8" name="Google Shape;358;p19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359" name="Google Shape;359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19"/>
          <p:cNvGrpSpPr/>
          <p:nvPr/>
        </p:nvGrpSpPr>
        <p:grpSpPr>
          <a:xfrm>
            <a:off x="-6132773" y="-3567328"/>
            <a:ext cx="24884698" cy="14269315"/>
            <a:chOff x="-6132773" y="-3567328"/>
            <a:chExt cx="24884698" cy="14269315"/>
          </a:xfrm>
        </p:grpSpPr>
        <p:pic>
          <p:nvPicPr>
            <p:cNvPr id="364" name="Google Shape;364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-825081" y="-8875020"/>
              <a:ext cx="14269315" cy="24884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2742247" y="-2653846"/>
              <a:ext cx="7134657" cy="12442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6" name="Google Shape;366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64789" y="684810"/>
            <a:ext cx="1225802" cy="138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19"/>
          <p:cNvGrpSpPr/>
          <p:nvPr/>
        </p:nvGrpSpPr>
        <p:grpSpPr>
          <a:xfrm>
            <a:off x="13960849" y="5049830"/>
            <a:ext cx="5782996" cy="6535564"/>
            <a:chOff x="13960849" y="5049830"/>
            <a:chExt cx="5782996" cy="6535564"/>
          </a:xfrm>
        </p:grpSpPr>
        <p:pic>
          <p:nvPicPr>
            <p:cNvPr id="373" name="Google Shape;373;p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960849" y="5049830"/>
              <a:ext cx="5782996" cy="6535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1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5394216" y="6771825"/>
              <a:ext cx="2891498" cy="32677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5" name="Google Shape;375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4980" y="399292"/>
            <a:ext cx="11644781" cy="6331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19"/>
          <p:cNvGrpSpPr/>
          <p:nvPr/>
        </p:nvGrpSpPr>
        <p:grpSpPr>
          <a:xfrm>
            <a:off x="12590188" y="95319"/>
            <a:ext cx="5259058" cy="1832952"/>
            <a:chOff x="12590188" y="95319"/>
            <a:chExt cx="5259058" cy="1832952"/>
          </a:xfrm>
        </p:grpSpPr>
        <p:pic>
          <p:nvPicPr>
            <p:cNvPr id="377" name="Google Shape;377;p1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32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1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1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0" name="Google Shape;380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-1575631" y="7171292"/>
            <a:ext cx="6142460" cy="315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5147313" y="1475932"/>
            <a:ext cx="1027397" cy="74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649808" y="2941983"/>
            <a:ext cx="5263219" cy="39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988358" y="3029467"/>
            <a:ext cx="4829276" cy="336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458206" y="2164482"/>
            <a:ext cx="3495955" cy="9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951300" y="8897175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9"/>
          <p:cNvSpPr txBox="1"/>
          <p:nvPr/>
        </p:nvSpPr>
        <p:spPr>
          <a:xfrm>
            <a:off x="11951475" y="8986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389" name="Google Shape;389;p19"/>
          <p:cNvSpPr txBox="1"/>
          <p:nvPr/>
        </p:nvSpPr>
        <p:spPr>
          <a:xfrm>
            <a:off x="11214275" y="9281475"/>
            <a:ext cx="3933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http://naver.me/GWFx9B3r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19876" y="3182067"/>
            <a:ext cx="5293151" cy="3972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20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397" name="Google Shape;397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Google Shape;401;p20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402" name="Google Shape;402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6" name="Google Shape;406;p20"/>
          <p:cNvGrpSpPr/>
          <p:nvPr/>
        </p:nvGrpSpPr>
        <p:grpSpPr>
          <a:xfrm>
            <a:off x="-6103717" y="-3567329"/>
            <a:ext cx="24768475" cy="14269315"/>
            <a:chOff x="-6103717" y="-3567329"/>
            <a:chExt cx="24768475" cy="14269315"/>
          </a:xfrm>
        </p:grpSpPr>
        <p:pic>
          <p:nvPicPr>
            <p:cNvPr id="407" name="Google Shape;407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-854137" y="-8816909"/>
              <a:ext cx="14269315" cy="2476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5400000">
              <a:off x="2713192" y="-2624790"/>
              <a:ext cx="7134657" cy="123842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" name="Google Shape;409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64789" y="684810"/>
            <a:ext cx="1225802" cy="138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0"/>
          <p:cNvGrpSpPr/>
          <p:nvPr/>
        </p:nvGrpSpPr>
        <p:grpSpPr>
          <a:xfrm>
            <a:off x="14255546" y="5389835"/>
            <a:ext cx="5388942" cy="6090229"/>
            <a:chOff x="14255546" y="5389835"/>
            <a:chExt cx="5388942" cy="6090229"/>
          </a:xfrm>
        </p:grpSpPr>
        <p:pic>
          <p:nvPicPr>
            <p:cNvPr id="416" name="Google Shape;416;p2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255546" y="5389835"/>
              <a:ext cx="5388942" cy="609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591243" y="6994492"/>
              <a:ext cx="2694471" cy="3045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8" name="Google Shape;418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49815" y="380256"/>
            <a:ext cx="11679946" cy="6254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0"/>
          <p:cNvGrpSpPr/>
          <p:nvPr/>
        </p:nvGrpSpPr>
        <p:grpSpPr>
          <a:xfrm>
            <a:off x="12590188" y="95319"/>
            <a:ext cx="5259058" cy="1832952"/>
            <a:chOff x="12590188" y="95319"/>
            <a:chExt cx="5259058" cy="1832952"/>
          </a:xfrm>
        </p:grpSpPr>
        <p:pic>
          <p:nvPicPr>
            <p:cNvPr id="420" name="Google Shape;420;p2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32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3" name="Google Shape;423;p2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-686716" y="7044406"/>
            <a:ext cx="5431741" cy="330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147313" y="1475932"/>
            <a:ext cx="1329978" cy="74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834097" y="3106602"/>
            <a:ext cx="4890343" cy="338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873137" y="2079820"/>
            <a:ext cx="4489309" cy="140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150200" y="9070175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0"/>
          <p:cNvSpPr txBox="1"/>
          <p:nvPr/>
        </p:nvSpPr>
        <p:spPr>
          <a:xfrm>
            <a:off x="12150375" y="9159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431" name="Google Shape;431;p20"/>
          <p:cNvSpPr txBox="1"/>
          <p:nvPr/>
        </p:nvSpPr>
        <p:spPr>
          <a:xfrm>
            <a:off x="11413175" y="9454479"/>
            <a:ext cx="38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http://naver.me/xkx1NjTo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21"/>
          <p:cNvGrpSpPr/>
          <p:nvPr/>
        </p:nvGrpSpPr>
        <p:grpSpPr>
          <a:xfrm>
            <a:off x="1282056" y="6313409"/>
            <a:ext cx="14639834" cy="8492869"/>
            <a:chOff x="1282056" y="6313409"/>
            <a:chExt cx="14639834" cy="8492869"/>
          </a:xfrm>
        </p:grpSpPr>
        <p:pic>
          <p:nvPicPr>
            <p:cNvPr id="438" name="Google Shape;438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00000">
              <a:off x="2304271" y="7441726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000">
              <a:off x="5372028" y="6616654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00000">
              <a:off x="8183834" y="650019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">
              <a:off x="10403178" y="6996071"/>
              <a:ext cx="4582432" cy="6785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2" name="Google Shape;442;p21"/>
          <p:cNvGrpSpPr/>
          <p:nvPr/>
        </p:nvGrpSpPr>
        <p:grpSpPr>
          <a:xfrm>
            <a:off x="2054512" y="856176"/>
            <a:ext cx="13981962" cy="7927598"/>
            <a:chOff x="2054512" y="856176"/>
            <a:chExt cx="13981962" cy="7927598"/>
          </a:xfrm>
        </p:grpSpPr>
        <p:pic>
          <p:nvPicPr>
            <p:cNvPr id="443" name="Google Shape;443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4220" y="1752005"/>
              <a:ext cx="7469012" cy="398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240000">
              <a:off x="2126765" y="6123489"/>
              <a:ext cx="5319988" cy="225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80000">
              <a:off x="8912526" y="1808695"/>
              <a:ext cx="6733743" cy="359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660000">
              <a:off x="8724087" y="5090704"/>
              <a:ext cx="6776467" cy="3074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" name="Google Shape;447;p21"/>
          <p:cNvGrpSpPr/>
          <p:nvPr/>
        </p:nvGrpSpPr>
        <p:grpSpPr>
          <a:xfrm>
            <a:off x="-6064976" y="-3567329"/>
            <a:ext cx="24613512" cy="14269315"/>
            <a:chOff x="-6064976" y="-3567329"/>
            <a:chExt cx="24613512" cy="14269315"/>
          </a:xfrm>
        </p:grpSpPr>
        <p:pic>
          <p:nvPicPr>
            <p:cNvPr id="448" name="Google Shape;448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-892878" y="-8739427"/>
              <a:ext cx="14269315" cy="24613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2674451" y="-2586049"/>
              <a:ext cx="7134657" cy="123067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0" name="Google Shape;450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64789" y="688753"/>
            <a:ext cx="1225793" cy="13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7124634" y="2949951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7331943" y="3755478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864306" y="4068687"/>
            <a:ext cx="324740" cy="30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676769" y="3506250"/>
            <a:ext cx="209180" cy="19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0946160" y="2838056"/>
            <a:ext cx="209180" cy="198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1"/>
          <p:cNvGrpSpPr/>
          <p:nvPr/>
        </p:nvGrpSpPr>
        <p:grpSpPr>
          <a:xfrm>
            <a:off x="13908856" y="4989843"/>
            <a:ext cx="5852520" cy="6614135"/>
            <a:chOff x="13908856" y="4989843"/>
            <a:chExt cx="5852520" cy="6614135"/>
          </a:xfrm>
        </p:grpSpPr>
        <p:pic>
          <p:nvPicPr>
            <p:cNvPr id="457" name="Google Shape;457;p2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908856" y="4989843"/>
              <a:ext cx="5852520" cy="6614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5359455" y="6732539"/>
              <a:ext cx="2926260" cy="33070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9" name="Google Shape;459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4980" y="350540"/>
            <a:ext cx="11567299" cy="6361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21"/>
          <p:cNvGrpSpPr/>
          <p:nvPr/>
        </p:nvGrpSpPr>
        <p:grpSpPr>
          <a:xfrm>
            <a:off x="12590188" y="95319"/>
            <a:ext cx="5259058" cy="1844257"/>
            <a:chOff x="12590188" y="95319"/>
            <a:chExt cx="5259058" cy="1844257"/>
          </a:xfrm>
        </p:grpSpPr>
        <p:pic>
          <p:nvPicPr>
            <p:cNvPr id="461" name="Google Shape;461;p2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2590188" y="95319"/>
              <a:ext cx="5044200" cy="1844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27936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10800000">
              <a:off x="17380764" y="666437"/>
              <a:ext cx="468482" cy="325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4" name="Google Shape;464;p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-1400249" y="7061075"/>
            <a:ext cx="5469309" cy="333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641241" y="1385345"/>
            <a:ext cx="3436426" cy="83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276637" y="1491526"/>
            <a:ext cx="677125" cy="62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5147313" y="1475932"/>
            <a:ext cx="1027397" cy="74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649808" y="2941983"/>
            <a:ext cx="5263219" cy="394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988333" y="3029467"/>
            <a:ext cx="4529895" cy="251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458206" y="2164482"/>
            <a:ext cx="3495955" cy="9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806275" y="9001000"/>
            <a:ext cx="4341050" cy="11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1"/>
          <p:cNvSpPr txBox="1"/>
          <p:nvPr/>
        </p:nvSpPr>
        <p:spPr>
          <a:xfrm>
            <a:off x="11806450" y="90899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식당 주소 링크 클릭! </a:t>
            </a:r>
            <a:endParaRPr b="1" sz="1500"/>
          </a:p>
        </p:txBody>
      </p:sp>
      <p:sp>
        <p:nvSpPr>
          <p:cNvPr id="473" name="Google Shape;473;p21"/>
          <p:cNvSpPr txBox="1"/>
          <p:nvPr/>
        </p:nvSpPr>
        <p:spPr>
          <a:xfrm>
            <a:off x="11069250" y="9385304"/>
            <a:ext cx="381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sng">
                <a:solidFill>
                  <a:srgbClr val="222222"/>
                </a:solidFill>
                <a:highlight>
                  <a:srgbClr val="F8F8F8"/>
                </a:highlight>
                <a:latin typeface="Dotum"/>
                <a:ea typeface="Dotum"/>
                <a:cs typeface="Dotum"/>
                <a:sym typeface="Dotum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http://naver.me/F1IM6Xfz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